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  <p:sldMasterId id="2147483699" r:id="rId2"/>
    <p:sldMasterId id="2147483696" r:id="rId3"/>
  </p:sldMasterIdLst>
  <p:notesMasterIdLst>
    <p:notesMasterId r:id="rId15"/>
  </p:notesMasterIdLst>
  <p:sldIdLst>
    <p:sldId id="260" r:id="rId4"/>
    <p:sldId id="274" r:id="rId5"/>
    <p:sldId id="258" r:id="rId6"/>
    <p:sldId id="267" r:id="rId7"/>
    <p:sldId id="265" r:id="rId8"/>
    <p:sldId id="275" r:id="rId9"/>
    <p:sldId id="261" r:id="rId10"/>
    <p:sldId id="262" r:id="rId11"/>
    <p:sldId id="264" r:id="rId12"/>
    <p:sldId id="270" r:id="rId13"/>
    <p:sldId id="276" r:id="rId14"/>
  </p:sldIdLst>
  <p:sldSz cx="15119350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6EB6"/>
    <a:srgbClr val="DA5C57"/>
    <a:srgbClr val="18BAA8"/>
    <a:srgbClr val="9ACA3C"/>
    <a:srgbClr val="9FAEE5"/>
    <a:srgbClr val="003399"/>
    <a:srgbClr val="171796"/>
    <a:srgbClr val="0D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6DC66D-95BC-4082-A323-14B45ECBE916}" v="3" dt="2024-01-24T08:48:46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Stile con tema 2 - Color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54" autoAdjust="0"/>
    <p:restoredTop sz="95322" autoAdjust="0"/>
  </p:normalViewPr>
  <p:slideViewPr>
    <p:cSldViewPr snapToGrid="0">
      <p:cViewPr varScale="1">
        <p:scale>
          <a:sx n="52" d="100"/>
          <a:sy n="52" d="100"/>
        </p:scale>
        <p:origin x="1170" y="90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EZ SAINZ, RAQUEL" userId="e67ed918-3466-41ab-bf91-ebec68ea2219" providerId="ADAL" clId="{4C6DC66D-95BC-4082-A323-14B45ECBE916}"/>
    <pc:docChg chg="custSel modMainMaster">
      <pc:chgData name="MARTINEZ SAINZ, RAQUEL" userId="e67ed918-3466-41ab-bf91-ebec68ea2219" providerId="ADAL" clId="{4C6DC66D-95BC-4082-A323-14B45ECBE916}" dt="2024-01-24T08:48:46.546" v="5"/>
      <pc:docMkLst>
        <pc:docMk/>
      </pc:docMkLst>
      <pc:sldMasterChg chg="addSp delSp modSp mod">
        <pc:chgData name="MARTINEZ SAINZ, RAQUEL" userId="e67ed918-3466-41ab-bf91-ebec68ea2219" providerId="ADAL" clId="{4C6DC66D-95BC-4082-A323-14B45ECBE916}" dt="2024-01-24T08:48:46.546" v="5"/>
        <pc:sldMasterMkLst>
          <pc:docMk/>
          <pc:sldMasterMk cId="2985094934" sldId="2147483696"/>
        </pc:sldMasterMkLst>
        <pc:picChg chg="add mod">
          <ac:chgData name="MARTINEZ SAINZ, RAQUEL" userId="e67ed918-3466-41ab-bf91-ebec68ea2219" providerId="ADAL" clId="{4C6DC66D-95BC-4082-A323-14B45ECBE916}" dt="2024-01-24T08:48:46.546" v="5"/>
          <ac:picMkLst>
            <pc:docMk/>
            <pc:sldMasterMk cId="2985094934" sldId="2147483696"/>
            <ac:picMk id="2" creationId="{8CDB0F43-6AF5-61FA-E095-4F931C52B329}"/>
          </ac:picMkLst>
        </pc:picChg>
        <pc:picChg chg="del">
          <ac:chgData name="MARTINEZ SAINZ, RAQUEL" userId="e67ed918-3466-41ab-bf91-ebec68ea2219" providerId="ADAL" clId="{4C6DC66D-95BC-4082-A323-14B45ECBE916}" dt="2024-01-24T08:48:45.811" v="4" actId="478"/>
          <ac:picMkLst>
            <pc:docMk/>
            <pc:sldMasterMk cId="2985094934" sldId="2147483696"/>
            <ac:picMk id="3" creationId="{53031996-699C-6B26-57FE-1DBF3E226456}"/>
          </ac:picMkLst>
        </pc:picChg>
      </pc:sldMasterChg>
      <pc:sldMasterChg chg="addSp delSp modSp mod">
        <pc:chgData name="MARTINEZ SAINZ, RAQUEL" userId="e67ed918-3466-41ab-bf91-ebec68ea2219" providerId="ADAL" clId="{4C6DC66D-95BC-4082-A323-14B45ECBE916}" dt="2024-01-24T08:47:54.312" v="1"/>
        <pc:sldMasterMkLst>
          <pc:docMk/>
          <pc:sldMasterMk cId="3695504736" sldId="2147483698"/>
        </pc:sldMasterMkLst>
        <pc:picChg chg="add mod">
          <ac:chgData name="MARTINEZ SAINZ, RAQUEL" userId="e67ed918-3466-41ab-bf91-ebec68ea2219" providerId="ADAL" clId="{4C6DC66D-95BC-4082-A323-14B45ECBE916}" dt="2024-01-24T08:47:54.312" v="1"/>
          <ac:picMkLst>
            <pc:docMk/>
            <pc:sldMasterMk cId="3695504736" sldId="2147483698"/>
            <ac:picMk id="2" creationId="{8A2FAEF3-9D7C-D782-6BBF-C3A3A648AB79}"/>
          </ac:picMkLst>
        </pc:picChg>
        <pc:picChg chg="del">
          <ac:chgData name="MARTINEZ SAINZ, RAQUEL" userId="e67ed918-3466-41ab-bf91-ebec68ea2219" providerId="ADAL" clId="{4C6DC66D-95BC-4082-A323-14B45ECBE916}" dt="2024-01-24T08:47:53.827" v="0" actId="478"/>
          <ac:picMkLst>
            <pc:docMk/>
            <pc:sldMasterMk cId="3695504736" sldId="2147483698"/>
            <ac:picMk id="26" creationId="{5B74CEE2-0250-33C6-06FA-FBAC7DA0BA13}"/>
          </ac:picMkLst>
        </pc:picChg>
      </pc:sldMasterChg>
      <pc:sldMasterChg chg="addSp delSp modSp mod">
        <pc:chgData name="MARTINEZ SAINZ, RAQUEL" userId="e67ed918-3466-41ab-bf91-ebec68ea2219" providerId="ADAL" clId="{4C6DC66D-95BC-4082-A323-14B45ECBE916}" dt="2024-01-24T08:48:30.419" v="3"/>
        <pc:sldMasterMkLst>
          <pc:docMk/>
          <pc:sldMasterMk cId="2713379929" sldId="2147483699"/>
        </pc:sldMasterMkLst>
        <pc:picChg chg="add mod">
          <ac:chgData name="MARTINEZ SAINZ, RAQUEL" userId="e67ed918-3466-41ab-bf91-ebec68ea2219" providerId="ADAL" clId="{4C6DC66D-95BC-4082-A323-14B45ECBE916}" dt="2024-01-24T08:48:30.419" v="3"/>
          <ac:picMkLst>
            <pc:docMk/>
            <pc:sldMasterMk cId="2713379929" sldId="2147483699"/>
            <ac:picMk id="3" creationId="{F98AD99B-0D5F-6C18-7C91-D299A1034D94}"/>
          </ac:picMkLst>
        </pc:picChg>
        <pc:picChg chg="del">
          <ac:chgData name="MARTINEZ SAINZ, RAQUEL" userId="e67ed918-3466-41ab-bf91-ebec68ea2219" providerId="ADAL" clId="{4C6DC66D-95BC-4082-A323-14B45ECBE916}" dt="2024-01-24T08:48:29.713" v="2" actId="478"/>
          <ac:picMkLst>
            <pc:docMk/>
            <pc:sldMasterMk cId="2713379929" sldId="2147483699"/>
            <ac:picMk id="26" creationId="{5B74CEE2-0250-33C6-06FA-FBAC7DA0BA13}"/>
          </ac:picMkLst>
        </pc:pic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F0B7CE-898B-4885-9397-6F2826B03CC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D48725-4C47-47AB-AF7C-6E0A86BA9D15}">
      <dgm:prSet phldrT="[Texto]" custT="1"/>
      <dgm:spPr>
        <a:solidFill>
          <a:schemeClr val="accent2"/>
        </a:solidFill>
      </dgm:spPr>
      <dgm:t>
        <a:bodyPr anchor="ctr" anchorCtr="0"/>
        <a:lstStyle/>
        <a:p>
          <a:pPr algn="ctr">
            <a:lnSpc>
              <a:spcPct val="90000"/>
            </a:lnSpc>
            <a:spcAft>
              <a:spcPct val="35000"/>
            </a:spcAft>
          </a:pPr>
          <a:r>
            <a:rPr lang="fr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1</a:t>
          </a:r>
        </a:p>
        <a:p>
          <a:pPr algn="ctr">
            <a:lnSpc>
              <a:spcPct val="0"/>
            </a:lnSpc>
            <a:spcAft>
              <a:spcPts val="0"/>
            </a:spcAft>
          </a:pPr>
          <a:endParaRPr lang="en-US" sz="16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Méditerranée plus compétitive et plus intelligente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29,9 millions € (29%)</a:t>
          </a:r>
        </a:p>
      </dgm:t>
    </dgm:pt>
    <dgm:pt modelId="{74A02730-F12F-46D0-B5EB-489A56965BC1}" type="parTrans" cxnId="{4D3287AC-CC80-4D94-80CA-D3E181E9B7BE}">
      <dgm:prSet/>
      <dgm:spPr/>
      <dgm:t>
        <a:bodyPr/>
        <a:lstStyle/>
        <a:p>
          <a:endParaRPr lang="en-US"/>
        </a:p>
      </dgm:t>
    </dgm:pt>
    <dgm:pt modelId="{40B21474-68A2-45D7-BFBB-0F3774775DE1}" type="sibTrans" cxnId="{4D3287AC-CC80-4D94-80CA-D3E181E9B7BE}">
      <dgm:prSet/>
      <dgm:spPr/>
      <dgm:t>
        <a:bodyPr/>
        <a:lstStyle/>
        <a:p>
          <a:endParaRPr lang="en-US"/>
        </a:p>
      </dgm:t>
    </dgm:pt>
    <dgm:pt modelId="{56B61A36-4B61-4CC5-AEB8-4F36835704EF}">
      <dgm:prSet phldrT="[Texto]"/>
      <dgm:spPr>
        <a:solidFill>
          <a:srgbClr val="0070C0"/>
        </a:solidFill>
      </dgm:spPr>
      <dgm:t>
        <a:bodyPr/>
        <a:lstStyle/>
        <a:p>
          <a:r>
            <a:rPr lang="fr" dirty="0"/>
            <a:t>OS 4.1 Autres actions de gouvernance: Promouvoir des modèles et des processus de gouvernance locale à travers des partenariats intersectoriels, multiniveaux et transfrontaliers</a:t>
          </a:r>
        </a:p>
        <a:p>
          <a:r>
            <a:rPr lang="fr" dirty="0"/>
            <a:t>7,9 millions €</a:t>
          </a:r>
        </a:p>
        <a:p>
          <a:r>
            <a:rPr lang="fr" b="1" dirty="0"/>
            <a:t>(8%)</a:t>
          </a:r>
        </a:p>
      </dgm:t>
    </dgm:pt>
    <dgm:pt modelId="{DB62BB29-7763-45D3-BE3B-610F57F2661F}" type="parTrans" cxnId="{222A0891-D577-4397-80F5-C68A37478458}">
      <dgm:prSet/>
      <dgm:spPr/>
      <dgm:t>
        <a:bodyPr/>
        <a:lstStyle/>
        <a:p>
          <a:endParaRPr lang="en-US"/>
        </a:p>
      </dgm:t>
    </dgm:pt>
    <dgm:pt modelId="{8BC69F58-9365-431F-BF16-3A938E33B5B4}" type="sibTrans" cxnId="{222A0891-D577-4397-80F5-C68A37478458}">
      <dgm:prSet/>
      <dgm:spPr/>
      <dgm:t>
        <a:bodyPr/>
        <a:lstStyle/>
        <a:p>
          <a:endParaRPr lang="en-US"/>
        </a:p>
      </dgm:t>
    </dgm:pt>
    <dgm:pt modelId="{4AEA2F0A-69E4-4AC5-9460-A69C1D0159D6}">
      <dgm:prSet phldrT="[Texto]" custT="1"/>
      <dgm:spPr>
        <a:solidFill>
          <a:schemeClr val="accent4"/>
        </a:solidFill>
      </dgm:spPr>
      <dgm:t>
        <a:bodyPr anchor="ctr" anchorCtr="0"/>
        <a:lstStyle/>
        <a:p>
          <a:r>
            <a:rPr lang="fr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4                                                      </a:t>
          </a:r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meilleure gouvernance de la coopération en Méditerranée</a:t>
          </a:r>
        </a:p>
        <a:p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7,9 millions € (8%)</a:t>
          </a:r>
        </a:p>
      </dgm:t>
    </dgm:pt>
    <dgm:pt modelId="{695E6357-FE34-411F-B2EE-B7DF8FA3C383}" type="parTrans" cxnId="{35223532-4C48-4B6E-ADA0-D8F421612490}">
      <dgm:prSet/>
      <dgm:spPr/>
      <dgm:t>
        <a:bodyPr/>
        <a:lstStyle/>
        <a:p>
          <a:endParaRPr lang="en-US"/>
        </a:p>
      </dgm:t>
    </dgm:pt>
    <dgm:pt modelId="{401986DB-65E9-433B-9AB6-340946861156}" type="sibTrans" cxnId="{35223532-4C48-4B6E-ADA0-D8F421612490}">
      <dgm:prSet/>
      <dgm:spPr/>
      <dgm:t>
        <a:bodyPr/>
        <a:lstStyle/>
        <a:p>
          <a:endParaRPr lang="en-US"/>
        </a:p>
      </dgm:t>
    </dgm:pt>
    <dgm:pt modelId="{26C6D4C4-39A1-4704-84F0-8FDFC5CA2CDA}">
      <dgm:prSet phldrT="[Texto]" custT="1"/>
      <dgm:spPr>
        <a:solidFill>
          <a:schemeClr val="accent3"/>
        </a:solidFill>
      </dgm:spPr>
      <dgm:t>
        <a:bodyPr anchor="ctr" anchorCtr="0"/>
        <a:lstStyle/>
        <a:p>
          <a:pPr>
            <a:lnSpc>
              <a:spcPct val="0"/>
            </a:lnSpc>
            <a:spcAft>
              <a:spcPts val="0"/>
            </a:spcAft>
          </a:pPr>
          <a:r>
            <a:rPr lang="fr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3</a:t>
          </a:r>
        </a:p>
        <a:p>
          <a:pPr>
            <a:lnSpc>
              <a:spcPct val="80000"/>
            </a:lnSpc>
            <a:spcAft>
              <a:spcPct val="35000"/>
            </a:spcAft>
          </a:pPr>
          <a:r>
            <a:rPr lang="fr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                                                  </a:t>
          </a:r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Méditerranée plus sociale et inclusive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21,9 millions € (21%)</a:t>
          </a:r>
        </a:p>
      </dgm:t>
    </dgm:pt>
    <dgm:pt modelId="{D2AB617A-04EA-4F19-92AD-349E063B221D}" type="parTrans" cxnId="{BA4E837B-A59D-4139-AD01-FA7BA9FDC253}">
      <dgm:prSet/>
      <dgm:spPr/>
      <dgm:t>
        <a:bodyPr/>
        <a:lstStyle/>
        <a:p>
          <a:endParaRPr lang="en-US"/>
        </a:p>
      </dgm:t>
    </dgm:pt>
    <dgm:pt modelId="{A60982CC-8127-4910-900C-E3EA05031745}" type="sibTrans" cxnId="{BA4E837B-A59D-4139-AD01-FA7BA9FDC253}">
      <dgm:prSet/>
      <dgm:spPr/>
      <dgm:t>
        <a:bodyPr/>
        <a:lstStyle/>
        <a:p>
          <a:endParaRPr lang="en-US"/>
        </a:p>
      </dgm:t>
    </dgm:pt>
    <dgm:pt modelId="{A447AEF5-8CE4-4BD5-A6D1-D08BC2215326}">
      <dgm:prSet/>
      <dgm:spPr>
        <a:solidFill>
          <a:schemeClr val="accent3"/>
        </a:solidFill>
      </dgm:spPr>
      <dgm:t>
        <a:bodyPr/>
        <a:lstStyle/>
        <a:p>
          <a:r>
            <a:rPr lang="fr" dirty="0"/>
            <a:t>OS 3.1 Égalité d’accès à des services de qualité et inclusifs en dans l’éducation, la formation et l’apprentissage tout au long de la vie</a:t>
          </a:r>
        </a:p>
        <a:p>
          <a:r>
            <a:rPr lang="en-US" dirty="0"/>
            <a:t>14,9 millions €</a:t>
          </a:r>
        </a:p>
        <a:p>
          <a:r>
            <a:rPr lang="fr" b="1" dirty="0"/>
            <a:t>(14%)</a:t>
          </a:r>
        </a:p>
      </dgm:t>
    </dgm:pt>
    <dgm:pt modelId="{A14E47CF-81B7-46E8-8634-43E2F3CCA026}" type="parTrans" cxnId="{3090A276-426D-4B21-B254-C6FE65562B73}">
      <dgm:prSet/>
      <dgm:spPr/>
      <dgm:t>
        <a:bodyPr/>
        <a:lstStyle/>
        <a:p>
          <a:endParaRPr lang="en-US"/>
        </a:p>
      </dgm:t>
    </dgm:pt>
    <dgm:pt modelId="{45C63BE8-8743-488D-9A0C-1DCE555556CA}" type="sibTrans" cxnId="{3090A276-426D-4B21-B254-C6FE65562B73}">
      <dgm:prSet/>
      <dgm:spPr/>
      <dgm:t>
        <a:bodyPr/>
        <a:lstStyle/>
        <a:p>
          <a:endParaRPr lang="en-US"/>
        </a:p>
      </dgm:t>
    </dgm:pt>
    <dgm:pt modelId="{BDE3389C-AE7E-4E5C-8F2D-2780277398B0}">
      <dgm:prSet/>
      <dgm:spPr>
        <a:solidFill>
          <a:schemeClr val="accent3"/>
        </a:solidFill>
      </dgm:spPr>
      <dgm:t>
        <a:bodyPr/>
        <a:lstStyle/>
        <a:p>
          <a:r>
            <a:rPr lang="fr" dirty="0"/>
            <a:t>OS 3.2 Égalité d’accès aux soins de santé et promotion de la résilience des systèmes de santé, y compris les soins primaires, et la promotion de la transition des soins institutionnels vers les soins familiaux et communautaires</a:t>
          </a:r>
        </a:p>
        <a:p>
          <a:r>
            <a:rPr lang="fr" dirty="0"/>
            <a:t>7 millions €</a:t>
          </a:r>
        </a:p>
        <a:p>
          <a:r>
            <a:rPr lang="fr" b="1" dirty="0"/>
            <a:t>(7%)</a:t>
          </a:r>
        </a:p>
      </dgm:t>
    </dgm:pt>
    <dgm:pt modelId="{A50390AA-0F5F-450A-AD9A-AFA2A4037012}" type="parTrans" cxnId="{2514FC54-6311-41E4-8860-2060940D261F}">
      <dgm:prSet/>
      <dgm:spPr/>
      <dgm:t>
        <a:bodyPr/>
        <a:lstStyle/>
        <a:p>
          <a:endParaRPr lang="en-US"/>
        </a:p>
      </dgm:t>
    </dgm:pt>
    <dgm:pt modelId="{FA88FE6D-8825-459D-BD07-AE5A27E0F959}" type="sibTrans" cxnId="{2514FC54-6311-41E4-8860-2060940D261F}">
      <dgm:prSet/>
      <dgm:spPr/>
      <dgm:t>
        <a:bodyPr/>
        <a:lstStyle/>
        <a:p>
          <a:endParaRPr lang="en-US"/>
        </a:p>
      </dgm:t>
    </dgm:pt>
    <dgm:pt modelId="{187EC99B-BA47-4285-AFD1-5F3286F9F9FE}">
      <dgm:prSet custT="1"/>
      <dgm:spPr>
        <a:solidFill>
          <a:schemeClr val="accent2"/>
        </a:solidFill>
      </dgm:spPr>
      <dgm:t>
        <a:bodyPr/>
        <a:lstStyle/>
        <a:p>
          <a:r>
            <a:rPr lang="fr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OS 1.1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Capacités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recherche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et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d’innovation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et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utilisation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des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technologies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it-IT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technologies</a:t>
          </a:r>
          <a:r>
            <a:rPr lang="it-IT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it-IT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pointe</a:t>
          </a:r>
          <a:endParaRPr lang="it-IT" sz="1100" kern="1200" dirty="0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  <a:p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11,9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millions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€</a:t>
          </a:r>
        </a:p>
        <a:p>
          <a:r>
            <a:rPr lang="fr" sz="1100" b="1" kern="1200" dirty="0"/>
            <a:t>(12%)</a:t>
          </a:r>
        </a:p>
      </dgm:t>
    </dgm:pt>
    <dgm:pt modelId="{A15440CC-8EF1-4754-9799-5EC6AD6BCB5D}" type="parTrans" cxnId="{6FC16B8A-5699-46BD-9885-3211EBDE5024}">
      <dgm:prSet/>
      <dgm:spPr/>
      <dgm:t>
        <a:bodyPr/>
        <a:lstStyle/>
        <a:p>
          <a:endParaRPr lang="en-US"/>
        </a:p>
      </dgm:t>
    </dgm:pt>
    <dgm:pt modelId="{787A1653-C172-4DD7-B84C-61BBF8DE80AC}" type="sibTrans" cxnId="{6FC16B8A-5699-46BD-9885-3211EBDE5024}">
      <dgm:prSet/>
      <dgm:spPr/>
      <dgm:t>
        <a:bodyPr/>
        <a:lstStyle/>
        <a:p>
          <a:endParaRPr lang="en-US"/>
        </a:p>
      </dgm:t>
    </dgm:pt>
    <dgm:pt modelId="{37833C90-C01E-414F-B693-7887DFDF9123}">
      <dgm:prSet/>
      <dgm:spPr/>
      <dgm:t>
        <a:bodyPr/>
        <a:lstStyle/>
        <a:p>
          <a:r>
            <a:rPr lang="fr" dirty="0"/>
            <a:t>OS 2.1 Efficacité énergétique et réduction des émissions de gaz à effet de serre</a:t>
          </a:r>
        </a:p>
        <a:p>
          <a:r>
            <a:rPr lang="fr" dirty="0"/>
            <a:t>10,9 millions €</a:t>
          </a:r>
        </a:p>
        <a:p>
          <a:r>
            <a:rPr lang="fr" b="1" dirty="0"/>
            <a:t>(10,5%)</a:t>
          </a:r>
        </a:p>
      </dgm:t>
    </dgm:pt>
    <dgm:pt modelId="{9C819D2E-B620-4798-8279-2B0A89332253}" type="parTrans" cxnId="{51199678-31A3-4378-B358-C2148EE2CB3F}">
      <dgm:prSet/>
      <dgm:spPr/>
      <dgm:t>
        <a:bodyPr/>
        <a:lstStyle/>
        <a:p>
          <a:endParaRPr lang="en-US"/>
        </a:p>
      </dgm:t>
    </dgm:pt>
    <dgm:pt modelId="{D41F19CD-7402-4BB5-9E31-E493FBF605D0}" type="sibTrans" cxnId="{51199678-31A3-4378-B358-C2148EE2CB3F}">
      <dgm:prSet/>
      <dgm:spPr/>
      <dgm:t>
        <a:bodyPr/>
        <a:lstStyle/>
        <a:p>
          <a:endParaRPr lang="en-US"/>
        </a:p>
      </dgm:t>
    </dgm:pt>
    <dgm:pt modelId="{9FE3125C-11F3-40F3-9D42-BB0F56C3CEBE}">
      <dgm:prSet/>
      <dgm:spPr/>
      <dgm:t>
        <a:bodyPr/>
        <a:lstStyle/>
        <a:p>
          <a:r>
            <a:rPr lang="fr" dirty="0"/>
            <a:t>OS 2.2 Adaptation au changement climatique et prévention des risques de catastrophe, résilience prenant en compte les approches écosystémiques</a:t>
          </a:r>
        </a:p>
        <a:p>
          <a:r>
            <a:rPr lang="en-US" dirty="0"/>
            <a:t>10,9 millions €</a:t>
          </a:r>
        </a:p>
        <a:p>
          <a:r>
            <a:rPr lang="fr" b="1" dirty="0"/>
            <a:t>(10,5%)</a:t>
          </a:r>
        </a:p>
      </dgm:t>
    </dgm:pt>
    <dgm:pt modelId="{0605F6CC-A027-4461-8BF3-439584BF94AE}" type="parTrans" cxnId="{68541E5B-924A-4A54-95DA-3D4EFA5BB363}">
      <dgm:prSet/>
      <dgm:spPr/>
      <dgm:t>
        <a:bodyPr/>
        <a:lstStyle/>
        <a:p>
          <a:endParaRPr lang="en-US"/>
        </a:p>
      </dgm:t>
    </dgm:pt>
    <dgm:pt modelId="{6042DAC6-0F77-42EA-899C-484E4E976483}" type="sibTrans" cxnId="{68541E5B-924A-4A54-95DA-3D4EFA5BB363}">
      <dgm:prSet/>
      <dgm:spPr/>
      <dgm:t>
        <a:bodyPr/>
        <a:lstStyle/>
        <a:p>
          <a:endParaRPr lang="en-US"/>
        </a:p>
      </dgm:t>
    </dgm:pt>
    <dgm:pt modelId="{F72F8053-E355-4465-AB43-3DD8C6F3A744}">
      <dgm:prSet/>
      <dgm:spPr/>
      <dgm:t>
        <a:bodyPr/>
        <a:lstStyle/>
        <a:p>
          <a:r>
            <a:rPr lang="fr" dirty="0"/>
            <a:t>OS 2.3 Accès à l’eau et gestion durable de l’eau</a:t>
          </a:r>
        </a:p>
        <a:p>
          <a:r>
            <a:rPr lang="en-US" dirty="0"/>
            <a:t>10,9 millions €</a:t>
          </a:r>
        </a:p>
        <a:p>
          <a:r>
            <a:rPr lang="fr" b="1" dirty="0"/>
            <a:t>(10,5%)</a:t>
          </a:r>
        </a:p>
      </dgm:t>
    </dgm:pt>
    <dgm:pt modelId="{714B4016-4217-4236-BCDA-BC5217A4BB1C}" type="parTrans" cxnId="{97CBF7EB-B294-42BB-BCCF-3AC3FC684818}">
      <dgm:prSet/>
      <dgm:spPr/>
      <dgm:t>
        <a:bodyPr/>
        <a:lstStyle/>
        <a:p>
          <a:endParaRPr lang="en-US"/>
        </a:p>
      </dgm:t>
    </dgm:pt>
    <dgm:pt modelId="{2F5736A7-0D7A-40DF-9B74-509E7FC1D5C3}" type="sibTrans" cxnId="{97CBF7EB-B294-42BB-BCCF-3AC3FC684818}">
      <dgm:prSet/>
      <dgm:spPr/>
      <dgm:t>
        <a:bodyPr/>
        <a:lstStyle/>
        <a:p>
          <a:endParaRPr lang="en-US"/>
        </a:p>
      </dgm:t>
    </dgm:pt>
    <dgm:pt modelId="{FF49DB59-8E01-443E-A163-343D51F7D0F3}">
      <dgm:prSet/>
      <dgm:spPr/>
      <dgm:t>
        <a:bodyPr/>
        <a:lstStyle/>
        <a:p>
          <a:r>
            <a:rPr lang="fr" dirty="0"/>
            <a:t>OS 2.4 Transition vers une économie circulaire et efficace en ressources</a:t>
          </a:r>
        </a:p>
        <a:p>
          <a:r>
            <a:rPr lang="fr" dirty="0"/>
            <a:t>10,9 millions €</a:t>
          </a:r>
        </a:p>
        <a:p>
          <a:r>
            <a:rPr lang="fr" b="1" dirty="0"/>
            <a:t>(10,5%)</a:t>
          </a:r>
        </a:p>
      </dgm:t>
    </dgm:pt>
    <dgm:pt modelId="{422E83CC-C6FD-4AB7-8D5A-1BC521BED82B}" type="parTrans" cxnId="{A5A08229-0123-44A4-BB42-5E94176A265A}">
      <dgm:prSet/>
      <dgm:spPr/>
      <dgm:t>
        <a:bodyPr/>
        <a:lstStyle/>
        <a:p>
          <a:endParaRPr lang="en-US"/>
        </a:p>
      </dgm:t>
    </dgm:pt>
    <dgm:pt modelId="{F4691383-1713-49C3-ACCC-4A7882108A26}" type="sibTrans" cxnId="{A5A08229-0123-44A4-BB42-5E94176A265A}">
      <dgm:prSet/>
      <dgm:spPr/>
      <dgm:t>
        <a:bodyPr/>
        <a:lstStyle/>
        <a:p>
          <a:endParaRPr lang="en-US"/>
        </a:p>
      </dgm:t>
    </dgm:pt>
    <dgm:pt modelId="{264AC350-0A31-4908-A90F-0AD41B1CF54A}">
      <dgm:prSet/>
      <dgm:spPr>
        <a:solidFill>
          <a:srgbClr val="18BAA8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445" tIns="4445" rIns="4445" bIns="4445" numCol="1" spcCol="1270" anchor="ctr" anchorCtr="0"/>
        <a:lstStyle/>
        <a:p>
          <a:r>
            <a:rPr lang="fr" dirty="0"/>
            <a:t>OS 1.2 Croissance et compétitivité durables des PME et création d'emplois </a:t>
          </a:r>
        </a:p>
        <a:p>
          <a:r>
            <a:rPr lang="fr" dirty="0"/>
            <a:t>17,9 millions €</a:t>
          </a:r>
        </a:p>
        <a:p>
          <a:r>
            <a:rPr lang="fr" b="1" dirty="0"/>
            <a:t>(17%)</a:t>
          </a:r>
        </a:p>
      </dgm:t>
    </dgm:pt>
    <dgm:pt modelId="{B71C4EC1-EC3D-490C-9337-EC563429DB49}" type="parTrans" cxnId="{FBB0250F-0C84-4DBB-8F14-B683113701C8}">
      <dgm:prSet/>
      <dgm:spPr/>
      <dgm:t>
        <a:bodyPr/>
        <a:lstStyle/>
        <a:p>
          <a:endParaRPr lang="en-US"/>
        </a:p>
      </dgm:t>
    </dgm:pt>
    <dgm:pt modelId="{1E3CAF62-032A-46B2-A06E-6586C8E548EC}" type="sibTrans" cxnId="{FBB0250F-0C84-4DBB-8F14-B683113701C8}">
      <dgm:prSet/>
      <dgm:spPr/>
      <dgm:t>
        <a:bodyPr/>
        <a:lstStyle/>
        <a:p>
          <a:endParaRPr lang="en-US"/>
        </a:p>
      </dgm:t>
    </dgm:pt>
    <dgm:pt modelId="{417228FF-AB5F-44CC-9819-2A6B2F48CEE1}">
      <dgm:prSet phldrT="[Texto]" custT="1"/>
      <dgm:spPr/>
      <dgm:t>
        <a:bodyPr anchor="ctr" anchorCtr="0"/>
        <a:lstStyle/>
        <a:p>
          <a:pPr>
            <a:lnSpc>
              <a:spcPct val="100000"/>
            </a:lnSpc>
          </a:pPr>
          <a:r>
            <a:rPr lang="fr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2                                         </a:t>
          </a:r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Méditerranée plus verte, sobre en carbone et résiliente</a:t>
          </a:r>
        </a:p>
        <a:p>
          <a:pPr>
            <a:lnSpc>
              <a:spcPct val="90000"/>
            </a:lnSpc>
          </a:pPr>
          <a:r>
            <a:rPr lang="f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43,6 millions € (42%)</a:t>
          </a:r>
        </a:p>
      </dgm:t>
    </dgm:pt>
    <dgm:pt modelId="{0F9A03F5-3676-4136-9B2D-EBD68E8612A4}" type="sibTrans" cxnId="{749175A9-085E-412C-A744-DFADEB1EEE48}">
      <dgm:prSet/>
      <dgm:spPr/>
      <dgm:t>
        <a:bodyPr/>
        <a:lstStyle/>
        <a:p>
          <a:endParaRPr lang="en-US"/>
        </a:p>
      </dgm:t>
    </dgm:pt>
    <dgm:pt modelId="{06C60BCF-6C06-4E57-A7FC-4F2F263FF852}" type="parTrans" cxnId="{749175A9-085E-412C-A744-DFADEB1EEE48}">
      <dgm:prSet/>
      <dgm:spPr/>
      <dgm:t>
        <a:bodyPr/>
        <a:lstStyle/>
        <a:p>
          <a:endParaRPr lang="en-US"/>
        </a:p>
      </dgm:t>
    </dgm:pt>
    <dgm:pt modelId="{B7662E12-F017-4B42-8E7C-35882553422B}" type="pres">
      <dgm:prSet presAssocID="{E7F0B7CE-898B-4885-9397-6F2826B03CC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D4ACFA3-F972-489C-9C02-5E5FD7EA9352}" type="pres">
      <dgm:prSet presAssocID="{FBD48725-4C47-47AB-AF7C-6E0A86BA9D15}" presName="hierRoot1" presStyleCnt="0">
        <dgm:presLayoutVars>
          <dgm:hierBranch val="init"/>
        </dgm:presLayoutVars>
      </dgm:prSet>
      <dgm:spPr/>
    </dgm:pt>
    <dgm:pt modelId="{9DBB6353-6188-46F6-977D-4CB9EFEBB012}" type="pres">
      <dgm:prSet presAssocID="{FBD48725-4C47-47AB-AF7C-6E0A86BA9D15}" presName="rootComposite1" presStyleCnt="0"/>
      <dgm:spPr/>
    </dgm:pt>
    <dgm:pt modelId="{5F87D02E-DE9A-43BE-9145-5D339DBA5048}" type="pres">
      <dgm:prSet presAssocID="{FBD48725-4C47-47AB-AF7C-6E0A86BA9D15}" presName="rootText1" presStyleLbl="node0" presStyleIdx="0" presStyleCnt="4" custScaleX="231277" custScaleY="355217" custLinFactNeighborX="3075" custLinFactNeighborY="-2050">
        <dgm:presLayoutVars>
          <dgm:chPref val="3"/>
        </dgm:presLayoutVars>
      </dgm:prSet>
      <dgm:spPr/>
    </dgm:pt>
    <dgm:pt modelId="{C7ED4B19-7247-4B3B-BD9C-37E41316E1B2}" type="pres">
      <dgm:prSet presAssocID="{FBD48725-4C47-47AB-AF7C-6E0A86BA9D15}" presName="rootConnector1" presStyleLbl="node1" presStyleIdx="0" presStyleCnt="0"/>
      <dgm:spPr/>
    </dgm:pt>
    <dgm:pt modelId="{15C76793-A6B2-4836-84E7-0C4BFEAB6414}" type="pres">
      <dgm:prSet presAssocID="{FBD48725-4C47-47AB-AF7C-6E0A86BA9D15}" presName="hierChild2" presStyleCnt="0"/>
      <dgm:spPr/>
    </dgm:pt>
    <dgm:pt modelId="{05A0E057-4025-4466-9097-68206CAAECC0}" type="pres">
      <dgm:prSet presAssocID="{A15440CC-8EF1-4754-9799-5EC6AD6BCB5D}" presName="Name37" presStyleLbl="parChTrans1D2" presStyleIdx="0" presStyleCnt="9"/>
      <dgm:spPr/>
    </dgm:pt>
    <dgm:pt modelId="{DEB9A3F0-2CA1-46DD-BF2B-6F439AE97C46}" type="pres">
      <dgm:prSet presAssocID="{187EC99B-BA47-4285-AFD1-5F3286F9F9FE}" presName="hierRoot2" presStyleCnt="0">
        <dgm:presLayoutVars>
          <dgm:hierBranch val="init"/>
        </dgm:presLayoutVars>
      </dgm:prSet>
      <dgm:spPr/>
    </dgm:pt>
    <dgm:pt modelId="{10D2F858-B8CC-4F54-8A17-B43373134354}" type="pres">
      <dgm:prSet presAssocID="{187EC99B-BA47-4285-AFD1-5F3286F9F9FE}" presName="rootComposite" presStyleCnt="0"/>
      <dgm:spPr/>
    </dgm:pt>
    <dgm:pt modelId="{02D7CFC9-FFD1-4187-876B-F91A4695FE4B}" type="pres">
      <dgm:prSet presAssocID="{187EC99B-BA47-4285-AFD1-5F3286F9F9FE}" presName="rootText" presStyleLbl="node2" presStyleIdx="0" presStyleCnt="9" custScaleX="107292" custScaleY="451990">
        <dgm:presLayoutVars>
          <dgm:chPref val="3"/>
        </dgm:presLayoutVars>
      </dgm:prSet>
      <dgm:spPr/>
    </dgm:pt>
    <dgm:pt modelId="{B250A87D-E3E6-4EA3-90A8-4B5B38A199B5}" type="pres">
      <dgm:prSet presAssocID="{187EC99B-BA47-4285-AFD1-5F3286F9F9FE}" presName="rootConnector" presStyleLbl="node2" presStyleIdx="0" presStyleCnt="9"/>
      <dgm:spPr/>
    </dgm:pt>
    <dgm:pt modelId="{BF902CFD-4CAC-496A-9B05-AF4363B5B390}" type="pres">
      <dgm:prSet presAssocID="{187EC99B-BA47-4285-AFD1-5F3286F9F9FE}" presName="hierChild4" presStyleCnt="0"/>
      <dgm:spPr/>
    </dgm:pt>
    <dgm:pt modelId="{7705D1DE-66A5-4E7D-854C-0AA978127960}" type="pres">
      <dgm:prSet presAssocID="{187EC99B-BA47-4285-AFD1-5F3286F9F9FE}" presName="hierChild5" presStyleCnt="0"/>
      <dgm:spPr/>
    </dgm:pt>
    <dgm:pt modelId="{1AF12C09-F928-4A7B-8735-8FC2BB02DEAA}" type="pres">
      <dgm:prSet presAssocID="{B71C4EC1-EC3D-490C-9337-EC563429DB49}" presName="Name37" presStyleLbl="parChTrans1D2" presStyleIdx="1" presStyleCnt="9"/>
      <dgm:spPr/>
    </dgm:pt>
    <dgm:pt modelId="{706732E0-7B1E-474D-9764-0B69BCB7C0AF}" type="pres">
      <dgm:prSet presAssocID="{264AC350-0A31-4908-A90F-0AD41B1CF54A}" presName="hierRoot2" presStyleCnt="0">
        <dgm:presLayoutVars>
          <dgm:hierBranch val="init"/>
        </dgm:presLayoutVars>
      </dgm:prSet>
      <dgm:spPr/>
    </dgm:pt>
    <dgm:pt modelId="{0AA75ADE-7C08-4897-97B4-3031D1F1BC0C}" type="pres">
      <dgm:prSet presAssocID="{264AC350-0A31-4908-A90F-0AD41B1CF54A}" presName="rootComposite" presStyleCnt="0"/>
      <dgm:spPr/>
    </dgm:pt>
    <dgm:pt modelId="{2AF34580-9599-491F-86B4-4876F3582846}" type="pres">
      <dgm:prSet presAssocID="{264AC350-0A31-4908-A90F-0AD41B1CF54A}" presName="rootText" presStyleLbl="node2" presStyleIdx="1" presStyleCnt="9" custScaleY="451993">
        <dgm:presLayoutVars>
          <dgm:chPref val="3"/>
        </dgm:presLayoutVars>
      </dgm:prSet>
      <dgm:spPr>
        <a:xfrm>
          <a:off x="1328887" y="3262010"/>
          <a:ext cx="1016299" cy="508149"/>
        </a:xfrm>
        <a:prstGeom prst="rect">
          <a:avLst/>
        </a:prstGeom>
      </dgm:spPr>
    </dgm:pt>
    <dgm:pt modelId="{4A1DC93C-2DAB-4BAC-92CD-39ABA739F862}" type="pres">
      <dgm:prSet presAssocID="{264AC350-0A31-4908-A90F-0AD41B1CF54A}" presName="rootConnector" presStyleLbl="node2" presStyleIdx="1" presStyleCnt="9"/>
      <dgm:spPr/>
    </dgm:pt>
    <dgm:pt modelId="{DDE24016-CF4E-4264-A67C-3339B987FA6B}" type="pres">
      <dgm:prSet presAssocID="{264AC350-0A31-4908-A90F-0AD41B1CF54A}" presName="hierChild4" presStyleCnt="0"/>
      <dgm:spPr/>
    </dgm:pt>
    <dgm:pt modelId="{0FD211F1-BDA9-4759-ADE4-378B1167D21F}" type="pres">
      <dgm:prSet presAssocID="{264AC350-0A31-4908-A90F-0AD41B1CF54A}" presName="hierChild5" presStyleCnt="0"/>
      <dgm:spPr/>
    </dgm:pt>
    <dgm:pt modelId="{71DB52A9-AA06-4771-8CAE-5F4FCF762519}" type="pres">
      <dgm:prSet presAssocID="{FBD48725-4C47-47AB-AF7C-6E0A86BA9D15}" presName="hierChild3" presStyleCnt="0"/>
      <dgm:spPr/>
    </dgm:pt>
    <dgm:pt modelId="{73010627-B6B0-4C16-9E61-056DE2295838}" type="pres">
      <dgm:prSet presAssocID="{417228FF-AB5F-44CC-9819-2A6B2F48CEE1}" presName="hierRoot1" presStyleCnt="0">
        <dgm:presLayoutVars>
          <dgm:hierBranch val="init"/>
        </dgm:presLayoutVars>
      </dgm:prSet>
      <dgm:spPr/>
    </dgm:pt>
    <dgm:pt modelId="{011F8833-4804-4CDA-ADF9-5D3A93CCA3B0}" type="pres">
      <dgm:prSet presAssocID="{417228FF-AB5F-44CC-9819-2A6B2F48CEE1}" presName="rootComposite1" presStyleCnt="0"/>
      <dgm:spPr/>
    </dgm:pt>
    <dgm:pt modelId="{B2596386-F263-4DDB-9390-9A56D7533769}" type="pres">
      <dgm:prSet presAssocID="{417228FF-AB5F-44CC-9819-2A6B2F48CEE1}" presName="rootText1" presStyleLbl="node0" presStyleIdx="1" presStyleCnt="4" custScaleX="232441" custScaleY="343333" custLinFactNeighborX="-71753" custLinFactNeighborY="-1993">
        <dgm:presLayoutVars>
          <dgm:chPref val="3"/>
        </dgm:presLayoutVars>
      </dgm:prSet>
      <dgm:spPr/>
    </dgm:pt>
    <dgm:pt modelId="{B264383E-FC03-4DF4-9BA2-542CC8EBC267}" type="pres">
      <dgm:prSet presAssocID="{417228FF-AB5F-44CC-9819-2A6B2F48CEE1}" presName="rootConnector1" presStyleLbl="node1" presStyleIdx="0" presStyleCnt="0"/>
      <dgm:spPr/>
    </dgm:pt>
    <dgm:pt modelId="{B5009E00-02F7-44F6-91E0-9D23C12C5B4B}" type="pres">
      <dgm:prSet presAssocID="{417228FF-AB5F-44CC-9819-2A6B2F48CEE1}" presName="hierChild2" presStyleCnt="0"/>
      <dgm:spPr/>
    </dgm:pt>
    <dgm:pt modelId="{896A60D2-1B29-4C24-9A96-6A2E8DB9ADCA}" type="pres">
      <dgm:prSet presAssocID="{9C819D2E-B620-4798-8279-2B0A89332253}" presName="Name37" presStyleLbl="parChTrans1D2" presStyleIdx="2" presStyleCnt="9"/>
      <dgm:spPr/>
    </dgm:pt>
    <dgm:pt modelId="{D8CBB815-FAD9-4CC8-B05A-BBE2880F5D8F}" type="pres">
      <dgm:prSet presAssocID="{37833C90-C01E-414F-B693-7887DFDF9123}" presName="hierRoot2" presStyleCnt="0">
        <dgm:presLayoutVars>
          <dgm:hierBranch val="init"/>
        </dgm:presLayoutVars>
      </dgm:prSet>
      <dgm:spPr/>
    </dgm:pt>
    <dgm:pt modelId="{8D568AC7-3D8C-4E08-8E94-1A5AB9B215F0}" type="pres">
      <dgm:prSet presAssocID="{37833C90-C01E-414F-B693-7887DFDF9123}" presName="rootComposite" presStyleCnt="0"/>
      <dgm:spPr/>
    </dgm:pt>
    <dgm:pt modelId="{6500FB9B-291E-4224-B941-CF0CDCEFD2A5}" type="pres">
      <dgm:prSet presAssocID="{37833C90-C01E-414F-B693-7887DFDF9123}" presName="rootText" presStyleLbl="node2" presStyleIdx="2" presStyleCnt="9" custScaleX="108502" custScaleY="451990" custLinFactNeighborX="29523">
        <dgm:presLayoutVars>
          <dgm:chPref val="3"/>
        </dgm:presLayoutVars>
      </dgm:prSet>
      <dgm:spPr/>
    </dgm:pt>
    <dgm:pt modelId="{7E7CC626-5217-40E9-B089-729E16AFC213}" type="pres">
      <dgm:prSet presAssocID="{37833C90-C01E-414F-B693-7887DFDF9123}" presName="rootConnector" presStyleLbl="node2" presStyleIdx="2" presStyleCnt="9"/>
      <dgm:spPr/>
    </dgm:pt>
    <dgm:pt modelId="{52B84D15-4B06-444E-AA4C-F057AC73133D}" type="pres">
      <dgm:prSet presAssocID="{37833C90-C01E-414F-B693-7887DFDF9123}" presName="hierChild4" presStyleCnt="0"/>
      <dgm:spPr/>
    </dgm:pt>
    <dgm:pt modelId="{4535CD32-BA91-447B-B33E-B58284078E25}" type="pres">
      <dgm:prSet presAssocID="{37833C90-C01E-414F-B693-7887DFDF9123}" presName="hierChild5" presStyleCnt="0"/>
      <dgm:spPr/>
    </dgm:pt>
    <dgm:pt modelId="{12C41753-2C7C-4C79-8B4F-5107055CE7E7}" type="pres">
      <dgm:prSet presAssocID="{0605F6CC-A027-4461-8BF3-439584BF94AE}" presName="Name37" presStyleLbl="parChTrans1D2" presStyleIdx="3" presStyleCnt="9"/>
      <dgm:spPr/>
    </dgm:pt>
    <dgm:pt modelId="{2093B4A2-BA9E-4EA1-A16F-4674149A4690}" type="pres">
      <dgm:prSet presAssocID="{9FE3125C-11F3-40F3-9D42-BB0F56C3CEBE}" presName="hierRoot2" presStyleCnt="0">
        <dgm:presLayoutVars>
          <dgm:hierBranch val="init"/>
        </dgm:presLayoutVars>
      </dgm:prSet>
      <dgm:spPr/>
    </dgm:pt>
    <dgm:pt modelId="{D31BB1BE-AC5F-4C47-957D-267B73DD4C7C}" type="pres">
      <dgm:prSet presAssocID="{9FE3125C-11F3-40F3-9D42-BB0F56C3CEBE}" presName="rootComposite" presStyleCnt="0"/>
      <dgm:spPr/>
    </dgm:pt>
    <dgm:pt modelId="{5893ABC1-5FB0-466F-A56F-C67005C4C047}" type="pres">
      <dgm:prSet presAssocID="{9FE3125C-11F3-40F3-9D42-BB0F56C3CEBE}" presName="rootText" presStyleLbl="node2" presStyleIdx="3" presStyleCnt="9" custScaleX="109324" custScaleY="451990" custLinFactNeighborX="37472">
        <dgm:presLayoutVars>
          <dgm:chPref val="3"/>
        </dgm:presLayoutVars>
      </dgm:prSet>
      <dgm:spPr/>
    </dgm:pt>
    <dgm:pt modelId="{0F9CB5E5-A0EF-4E92-8003-76A6A20F74BC}" type="pres">
      <dgm:prSet presAssocID="{9FE3125C-11F3-40F3-9D42-BB0F56C3CEBE}" presName="rootConnector" presStyleLbl="node2" presStyleIdx="3" presStyleCnt="9"/>
      <dgm:spPr/>
    </dgm:pt>
    <dgm:pt modelId="{69269715-9B33-4925-9636-3EBF3B0DE564}" type="pres">
      <dgm:prSet presAssocID="{9FE3125C-11F3-40F3-9D42-BB0F56C3CEBE}" presName="hierChild4" presStyleCnt="0"/>
      <dgm:spPr/>
    </dgm:pt>
    <dgm:pt modelId="{E5AE1A35-0366-436B-8E95-02A0F4E2A3AF}" type="pres">
      <dgm:prSet presAssocID="{9FE3125C-11F3-40F3-9D42-BB0F56C3CEBE}" presName="hierChild5" presStyleCnt="0"/>
      <dgm:spPr/>
    </dgm:pt>
    <dgm:pt modelId="{CEB7E655-FFD1-496E-AD40-AE2B5DFBBA07}" type="pres">
      <dgm:prSet presAssocID="{714B4016-4217-4236-BCDA-BC5217A4BB1C}" presName="Name37" presStyleLbl="parChTrans1D2" presStyleIdx="4" presStyleCnt="9"/>
      <dgm:spPr/>
    </dgm:pt>
    <dgm:pt modelId="{FD3888DD-C8F1-44D9-9142-749083B687FB}" type="pres">
      <dgm:prSet presAssocID="{F72F8053-E355-4465-AB43-3DD8C6F3A744}" presName="hierRoot2" presStyleCnt="0">
        <dgm:presLayoutVars>
          <dgm:hierBranch val="init"/>
        </dgm:presLayoutVars>
      </dgm:prSet>
      <dgm:spPr/>
    </dgm:pt>
    <dgm:pt modelId="{88FC57BA-1186-42EA-A99D-3DF42DE3B84E}" type="pres">
      <dgm:prSet presAssocID="{F72F8053-E355-4465-AB43-3DD8C6F3A744}" presName="rootComposite" presStyleCnt="0"/>
      <dgm:spPr/>
    </dgm:pt>
    <dgm:pt modelId="{6B0422F6-1A78-43F8-9A95-798F414FB719}" type="pres">
      <dgm:prSet presAssocID="{F72F8053-E355-4465-AB43-3DD8C6F3A744}" presName="rootText" presStyleLbl="node2" presStyleIdx="4" presStyleCnt="9" custScaleX="110369" custScaleY="451990" custLinFactNeighborX="37472" custLinFactNeighborY="2271">
        <dgm:presLayoutVars>
          <dgm:chPref val="3"/>
        </dgm:presLayoutVars>
      </dgm:prSet>
      <dgm:spPr/>
    </dgm:pt>
    <dgm:pt modelId="{A80EDBFB-EEE7-4349-BA7E-65B5AEC927DF}" type="pres">
      <dgm:prSet presAssocID="{F72F8053-E355-4465-AB43-3DD8C6F3A744}" presName="rootConnector" presStyleLbl="node2" presStyleIdx="4" presStyleCnt="9"/>
      <dgm:spPr/>
    </dgm:pt>
    <dgm:pt modelId="{B7E5F4FF-A9A7-4B03-9A41-8DBAC8CEB651}" type="pres">
      <dgm:prSet presAssocID="{F72F8053-E355-4465-AB43-3DD8C6F3A744}" presName="hierChild4" presStyleCnt="0"/>
      <dgm:spPr/>
    </dgm:pt>
    <dgm:pt modelId="{CA72F528-FB31-42DE-9624-EB64942F5008}" type="pres">
      <dgm:prSet presAssocID="{F72F8053-E355-4465-AB43-3DD8C6F3A744}" presName="hierChild5" presStyleCnt="0"/>
      <dgm:spPr/>
    </dgm:pt>
    <dgm:pt modelId="{C35BF0CE-2891-4BA4-BD54-596A7C08ED46}" type="pres">
      <dgm:prSet presAssocID="{422E83CC-C6FD-4AB7-8D5A-1BC521BED82B}" presName="Name37" presStyleLbl="parChTrans1D2" presStyleIdx="5" presStyleCnt="9"/>
      <dgm:spPr/>
    </dgm:pt>
    <dgm:pt modelId="{23149BE8-76EA-4BB7-8600-925842E74088}" type="pres">
      <dgm:prSet presAssocID="{FF49DB59-8E01-443E-A163-343D51F7D0F3}" presName="hierRoot2" presStyleCnt="0">
        <dgm:presLayoutVars>
          <dgm:hierBranch val="init"/>
        </dgm:presLayoutVars>
      </dgm:prSet>
      <dgm:spPr/>
    </dgm:pt>
    <dgm:pt modelId="{C862BB19-EA6C-4F8F-B7A3-B50EA0680E56}" type="pres">
      <dgm:prSet presAssocID="{FF49DB59-8E01-443E-A163-343D51F7D0F3}" presName="rootComposite" presStyleCnt="0"/>
      <dgm:spPr/>
    </dgm:pt>
    <dgm:pt modelId="{1862DD8D-3A10-4911-8F06-27B9CE8FC944}" type="pres">
      <dgm:prSet presAssocID="{FF49DB59-8E01-443E-A163-343D51F7D0F3}" presName="rootText" presStyleLbl="node2" presStyleIdx="5" presStyleCnt="9" custScaleX="111219" custScaleY="451990" custLinFactNeighborX="31860" custLinFactNeighborY="2271">
        <dgm:presLayoutVars>
          <dgm:chPref val="3"/>
        </dgm:presLayoutVars>
      </dgm:prSet>
      <dgm:spPr/>
    </dgm:pt>
    <dgm:pt modelId="{DC7ED015-C938-4A24-B2F8-F081148F5DBF}" type="pres">
      <dgm:prSet presAssocID="{FF49DB59-8E01-443E-A163-343D51F7D0F3}" presName="rootConnector" presStyleLbl="node2" presStyleIdx="5" presStyleCnt="9"/>
      <dgm:spPr/>
    </dgm:pt>
    <dgm:pt modelId="{C3EAA465-5C10-4CA0-81A9-097D3A8D6CFB}" type="pres">
      <dgm:prSet presAssocID="{FF49DB59-8E01-443E-A163-343D51F7D0F3}" presName="hierChild4" presStyleCnt="0"/>
      <dgm:spPr/>
    </dgm:pt>
    <dgm:pt modelId="{616D5D59-1763-427B-9D6B-A50543DC2696}" type="pres">
      <dgm:prSet presAssocID="{FF49DB59-8E01-443E-A163-343D51F7D0F3}" presName="hierChild5" presStyleCnt="0"/>
      <dgm:spPr/>
    </dgm:pt>
    <dgm:pt modelId="{852C2A5D-4CE0-4E12-BF50-E8A130075178}" type="pres">
      <dgm:prSet presAssocID="{417228FF-AB5F-44CC-9819-2A6B2F48CEE1}" presName="hierChild3" presStyleCnt="0"/>
      <dgm:spPr/>
    </dgm:pt>
    <dgm:pt modelId="{4E21C6EA-E2AF-4D03-8A58-93DEC92DE089}" type="pres">
      <dgm:prSet presAssocID="{26C6D4C4-39A1-4704-84F0-8FDFC5CA2CDA}" presName="hierRoot1" presStyleCnt="0">
        <dgm:presLayoutVars>
          <dgm:hierBranch val="init"/>
        </dgm:presLayoutVars>
      </dgm:prSet>
      <dgm:spPr/>
    </dgm:pt>
    <dgm:pt modelId="{6A59A6DB-268C-463F-8D2E-E9E0E1B5C3C0}" type="pres">
      <dgm:prSet presAssocID="{26C6D4C4-39A1-4704-84F0-8FDFC5CA2CDA}" presName="rootComposite1" presStyleCnt="0"/>
      <dgm:spPr/>
    </dgm:pt>
    <dgm:pt modelId="{C5A8D35C-3979-439F-9F6D-60D3A41D5FF6}" type="pres">
      <dgm:prSet presAssocID="{26C6D4C4-39A1-4704-84F0-8FDFC5CA2CDA}" presName="rootText1" presStyleLbl="node0" presStyleIdx="2" presStyleCnt="4" custScaleX="232441" custScaleY="343333" custLinFactX="-8417" custLinFactNeighborX="-100000" custLinFactNeighborY="-1993">
        <dgm:presLayoutVars>
          <dgm:chPref val="3"/>
        </dgm:presLayoutVars>
      </dgm:prSet>
      <dgm:spPr/>
    </dgm:pt>
    <dgm:pt modelId="{ED63FBDC-01FB-439D-8527-72D6BBF4451F}" type="pres">
      <dgm:prSet presAssocID="{26C6D4C4-39A1-4704-84F0-8FDFC5CA2CDA}" presName="rootConnector1" presStyleLbl="node1" presStyleIdx="0" presStyleCnt="0"/>
      <dgm:spPr/>
    </dgm:pt>
    <dgm:pt modelId="{A3D34F0E-F0A5-4824-A2AB-0FD6E968FFBE}" type="pres">
      <dgm:prSet presAssocID="{26C6D4C4-39A1-4704-84F0-8FDFC5CA2CDA}" presName="hierChild2" presStyleCnt="0"/>
      <dgm:spPr/>
    </dgm:pt>
    <dgm:pt modelId="{49C9959D-7310-4E71-A17F-0AAC93430A4C}" type="pres">
      <dgm:prSet presAssocID="{A14E47CF-81B7-46E8-8634-43E2F3CCA026}" presName="Name37" presStyleLbl="parChTrans1D2" presStyleIdx="6" presStyleCnt="9"/>
      <dgm:spPr/>
    </dgm:pt>
    <dgm:pt modelId="{BB5945AB-E698-4187-B495-369DF1600D6B}" type="pres">
      <dgm:prSet presAssocID="{A447AEF5-8CE4-4BD5-A6D1-D08BC2215326}" presName="hierRoot2" presStyleCnt="0">
        <dgm:presLayoutVars>
          <dgm:hierBranch val="init"/>
        </dgm:presLayoutVars>
      </dgm:prSet>
      <dgm:spPr/>
    </dgm:pt>
    <dgm:pt modelId="{D79133CA-5C13-441B-912B-70A9DD81AE1F}" type="pres">
      <dgm:prSet presAssocID="{A447AEF5-8CE4-4BD5-A6D1-D08BC2215326}" presName="rootComposite" presStyleCnt="0"/>
      <dgm:spPr/>
    </dgm:pt>
    <dgm:pt modelId="{49D8BB6F-5BBA-406A-968A-AA295C75FB64}" type="pres">
      <dgm:prSet presAssocID="{A447AEF5-8CE4-4BD5-A6D1-D08BC2215326}" presName="rootText" presStyleLbl="node2" presStyleIdx="6" presStyleCnt="9" custScaleX="112083" custScaleY="451990" custLinFactNeighborX="72673" custLinFactNeighborY="0">
        <dgm:presLayoutVars>
          <dgm:chPref val="3"/>
        </dgm:presLayoutVars>
      </dgm:prSet>
      <dgm:spPr/>
    </dgm:pt>
    <dgm:pt modelId="{D98CB814-7C8B-4DF5-97BC-23344B87F8DA}" type="pres">
      <dgm:prSet presAssocID="{A447AEF5-8CE4-4BD5-A6D1-D08BC2215326}" presName="rootConnector" presStyleLbl="node2" presStyleIdx="6" presStyleCnt="9"/>
      <dgm:spPr/>
    </dgm:pt>
    <dgm:pt modelId="{E23B4DB1-9025-4088-ACA5-9C0BB95A2BAD}" type="pres">
      <dgm:prSet presAssocID="{A447AEF5-8CE4-4BD5-A6D1-D08BC2215326}" presName="hierChild4" presStyleCnt="0"/>
      <dgm:spPr/>
    </dgm:pt>
    <dgm:pt modelId="{772F5C0B-8E36-47B3-B094-B74DF6C85F9F}" type="pres">
      <dgm:prSet presAssocID="{A447AEF5-8CE4-4BD5-A6D1-D08BC2215326}" presName="hierChild5" presStyleCnt="0"/>
      <dgm:spPr/>
    </dgm:pt>
    <dgm:pt modelId="{0E9C11AA-BB6D-4C09-84E8-2C658AC5D783}" type="pres">
      <dgm:prSet presAssocID="{A50390AA-0F5F-450A-AD9A-AFA2A4037012}" presName="Name37" presStyleLbl="parChTrans1D2" presStyleIdx="7" presStyleCnt="9"/>
      <dgm:spPr/>
    </dgm:pt>
    <dgm:pt modelId="{B8997E51-9129-4CE6-8C07-8594304C8A89}" type="pres">
      <dgm:prSet presAssocID="{BDE3389C-AE7E-4E5C-8F2D-2780277398B0}" presName="hierRoot2" presStyleCnt="0">
        <dgm:presLayoutVars>
          <dgm:hierBranch val="init"/>
        </dgm:presLayoutVars>
      </dgm:prSet>
      <dgm:spPr/>
    </dgm:pt>
    <dgm:pt modelId="{BDA703A7-0E68-478A-B883-11BB69E71B08}" type="pres">
      <dgm:prSet presAssocID="{BDE3389C-AE7E-4E5C-8F2D-2780277398B0}" presName="rootComposite" presStyleCnt="0"/>
      <dgm:spPr/>
    </dgm:pt>
    <dgm:pt modelId="{356F8F18-389B-4F7A-B527-4C54476124FD}" type="pres">
      <dgm:prSet presAssocID="{BDE3389C-AE7E-4E5C-8F2D-2780277398B0}" presName="rootText" presStyleLbl="node2" presStyleIdx="7" presStyleCnt="9" custScaleX="112520" custScaleY="451990" custLinFactNeighborX="94247" custLinFactNeighborY="-2271">
        <dgm:presLayoutVars>
          <dgm:chPref val="3"/>
        </dgm:presLayoutVars>
      </dgm:prSet>
      <dgm:spPr/>
    </dgm:pt>
    <dgm:pt modelId="{183F6BD2-385F-4C09-AF50-CF31EE46BF9D}" type="pres">
      <dgm:prSet presAssocID="{BDE3389C-AE7E-4E5C-8F2D-2780277398B0}" presName="rootConnector" presStyleLbl="node2" presStyleIdx="7" presStyleCnt="9"/>
      <dgm:spPr/>
    </dgm:pt>
    <dgm:pt modelId="{6DFD92F5-1CA4-4D57-A38A-5E3DC4757647}" type="pres">
      <dgm:prSet presAssocID="{BDE3389C-AE7E-4E5C-8F2D-2780277398B0}" presName="hierChild4" presStyleCnt="0"/>
      <dgm:spPr/>
    </dgm:pt>
    <dgm:pt modelId="{8A306B42-7148-487A-B9E7-81E868D1A72F}" type="pres">
      <dgm:prSet presAssocID="{BDE3389C-AE7E-4E5C-8F2D-2780277398B0}" presName="hierChild5" presStyleCnt="0"/>
      <dgm:spPr/>
    </dgm:pt>
    <dgm:pt modelId="{E43EF41C-FC4E-4768-B4DE-CF54FF5BA271}" type="pres">
      <dgm:prSet presAssocID="{26C6D4C4-39A1-4704-84F0-8FDFC5CA2CDA}" presName="hierChild3" presStyleCnt="0"/>
      <dgm:spPr/>
    </dgm:pt>
    <dgm:pt modelId="{03DAF369-DBDD-4455-8767-31A097C8A459}" type="pres">
      <dgm:prSet presAssocID="{4AEA2F0A-69E4-4AC5-9460-A69C1D0159D6}" presName="hierRoot1" presStyleCnt="0">
        <dgm:presLayoutVars>
          <dgm:hierBranch val="init"/>
        </dgm:presLayoutVars>
      </dgm:prSet>
      <dgm:spPr/>
    </dgm:pt>
    <dgm:pt modelId="{902F5D9E-AB16-440C-A9FC-D32651EBA3C5}" type="pres">
      <dgm:prSet presAssocID="{4AEA2F0A-69E4-4AC5-9460-A69C1D0159D6}" presName="rootComposite1" presStyleCnt="0"/>
      <dgm:spPr/>
    </dgm:pt>
    <dgm:pt modelId="{80738C9A-0964-45A8-941B-FBADB3071C2E}" type="pres">
      <dgm:prSet presAssocID="{4AEA2F0A-69E4-4AC5-9460-A69C1D0159D6}" presName="rootText1" presStyleLbl="node0" presStyleIdx="3" presStyleCnt="4" custScaleX="238853" custScaleY="343333" custLinFactNeighborX="-51822" custLinFactNeighborY="-3986">
        <dgm:presLayoutVars>
          <dgm:chPref val="3"/>
        </dgm:presLayoutVars>
      </dgm:prSet>
      <dgm:spPr/>
    </dgm:pt>
    <dgm:pt modelId="{2E1F21B8-7943-413D-B554-67CA7C1DDFEE}" type="pres">
      <dgm:prSet presAssocID="{4AEA2F0A-69E4-4AC5-9460-A69C1D0159D6}" presName="rootConnector1" presStyleLbl="node1" presStyleIdx="0" presStyleCnt="0"/>
      <dgm:spPr/>
    </dgm:pt>
    <dgm:pt modelId="{E7937E93-8283-4232-8B13-610D0E4316A0}" type="pres">
      <dgm:prSet presAssocID="{4AEA2F0A-69E4-4AC5-9460-A69C1D0159D6}" presName="hierChild2" presStyleCnt="0"/>
      <dgm:spPr/>
    </dgm:pt>
    <dgm:pt modelId="{0E2E3C16-0D13-4F98-86E4-437D1602B4FD}" type="pres">
      <dgm:prSet presAssocID="{DB62BB29-7763-45D3-BE3B-610F57F2661F}" presName="Name37" presStyleLbl="parChTrans1D2" presStyleIdx="8" presStyleCnt="9"/>
      <dgm:spPr/>
    </dgm:pt>
    <dgm:pt modelId="{90AEF81D-F1BF-4FF1-9617-9DABF1C058B1}" type="pres">
      <dgm:prSet presAssocID="{56B61A36-4B61-4CC5-AEB8-4F36835704EF}" presName="hierRoot2" presStyleCnt="0">
        <dgm:presLayoutVars>
          <dgm:hierBranch val="init"/>
        </dgm:presLayoutVars>
      </dgm:prSet>
      <dgm:spPr/>
    </dgm:pt>
    <dgm:pt modelId="{8D0A1113-FA12-4651-B718-AD2CA3E66F6B}" type="pres">
      <dgm:prSet presAssocID="{56B61A36-4B61-4CC5-AEB8-4F36835704EF}" presName="rootComposite" presStyleCnt="0"/>
      <dgm:spPr/>
    </dgm:pt>
    <dgm:pt modelId="{5978E98F-F366-4711-91B0-780FC49766CE}" type="pres">
      <dgm:prSet presAssocID="{56B61A36-4B61-4CC5-AEB8-4F36835704EF}" presName="rootText" presStyleLbl="node2" presStyleIdx="8" presStyleCnt="9" custScaleX="112740" custScaleY="451990" custLinFactNeighborX="42014" custLinFactNeighborY="-2271">
        <dgm:presLayoutVars>
          <dgm:chPref val="3"/>
        </dgm:presLayoutVars>
      </dgm:prSet>
      <dgm:spPr/>
    </dgm:pt>
    <dgm:pt modelId="{57E55581-BC54-444F-B5FC-B05A47723BE2}" type="pres">
      <dgm:prSet presAssocID="{56B61A36-4B61-4CC5-AEB8-4F36835704EF}" presName="rootConnector" presStyleLbl="node2" presStyleIdx="8" presStyleCnt="9"/>
      <dgm:spPr/>
    </dgm:pt>
    <dgm:pt modelId="{B0F741B4-DFD0-418D-8A96-9C97BDBF094A}" type="pres">
      <dgm:prSet presAssocID="{56B61A36-4B61-4CC5-AEB8-4F36835704EF}" presName="hierChild4" presStyleCnt="0"/>
      <dgm:spPr/>
    </dgm:pt>
    <dgm:pt modelId="{2CC036E9-9FE0-458E-BA99-3350E6E5B7C7}" type="pres">
      <dgm:prSet presAssocID="{56B61A36-4B61-4CC5-AEB8-4F36835704EF}" presName="hierChild5" presStyleCnt="0"/>
      <dgm:spPr/>
    </dgm:pt>
    <dgm:pt modelId="{20772A91-B991-4767-A218-0AF2F93A066E}" type="pres">
      <dgm:prSet presAssocID="{4AEA2F0A-69E4-4AC5-9460-A69C1D0159D6}" presName="hierChild3" presStyleCnt="0"/>
      <dgm:spPr/>
    </dgm:pt>
  </dgm:ptLst>
  <dgm:cxnLst>
    <dgm:cxn modelId="{6082E007-B76C-4B63-8FAB-E978867CF900}" type="presOf" srcId="{FBD48725-4C47-47AB-AF7C-6E0A86BA9D15}" destId="{5F87D02E-DE9A-43BE-9145-5D339DBA5048}" srcOrd="0" destOrd="0" presId="urn:microsoft.com/office/officeart/2005/8/layout/orgChart1"/>
    <dgm:cxn modelId="{FBB0250F-0C84-4DBB-8F14-B683113701C8}" srcId="{FBD48725-4C47-47AB-AF7C-6E0A86BA9D15}" destId="{264AC350-0A31-4908-A90F-0AD41B1CF54A}" srcOrd="1" destOrd="0" parTransId="{B71C4EC1-EC3D-490C-9337-EC563429DB49}" sibTransId="{1E3CAF62-032A-46B2-A06E-6586C8E548EC}"/>
    <dgm:cxn modelId="{81812E15-6463-4993-8087-FE0708B55DC3}" type="presOf" srcId="{A447AEF5-8CE4-4BD5-A6D1-D08BC2215326}" destId="{D98CB814-7C8B-4DF5-97BC-23344B87F8DA}" srcOrd="1" destOrd="0" presId="urn:microsoft.com/office/officeart/2005/8/layout/orgChart1"/>
    <dgm:cxn modelId="{F6A32E17-534A-4270-A353-8EB51F135584}" type="presOf" srcId="{714B4016-4217-4236-BCDA-BC5217A4BB1C}" destId="{CEB7E655-FFD1-496E-AD40-AE2B5DFBBA07}" srcOrd="0" destOrd="0" presId="urn:microsoft.com/office/officeart/2005/8/layout/orgChart1"/>
    <dgm:cxn modelId="{2A6CA71E-220B-43BA-8EA4-21F2FD6454AA}" type="presOf" srcId="{A50390AA-0F5F-450A-AD9A-AFA2A4037012}" destId="{0E9C11AA-BB6D-4C09-84E8-2C658AC5D783}" srcOrd="0" destOrd="0" presId="urn:microsoft.com/office/officeart/2005/8/layout/orgChart1"/>
    <dgm:cxn modelId="{BD0F9220-0948-4F6C-A75D-5CDB76887A46}" type="presOf" srcId="{F72F8053-E355-4465-AB43-3DD8C6F3A744}" destId="{6B0422F6-1A78-43F8-9A95-798F414FB719}" srcOrd="0" destOrd="0" presId="urn:microsoft.com/office/officeart/2005/8/layout/orgChart1"/>
    <dgm:cxn modelId="{1A68C523-77FE-433B-A0DC-30EB1AE70250}" type="presOf" srcId="{9C819D2E-B620-4798-8279-2B0A89332253}" destId="{896A60D2-1B29-4C24-9A96-6A2E8DB9ADCA}" srcOrd="0" destOrd="0" presId="urn:microsoft.com/office/officeart/2005/8/layout/orgChart1"/>
    <dgm:cxn modelId="{A5A08229-0123-44A4-BB42-5E94176A265A}" srcId="{417228FF-AB5F-44CC-9819-2A6B2F48CEE1}" destId="{FF49DB59-8E01-443E-A163-343D51F7D0F3}" srcOrd="3" destOrd="0" parTransId="{422E83CC-C6FD-4AB7-8D5A-1BC521BED82B}" sibTransId="{F4691383-1713-49C3-ACCC-4A7882108A26}"/>
    <dgm:cxn modelId="{35223532-4C48-4B6E-ADA0-D8F421612490}" srcId="{E7F0B7CE-898B-4885-9397-6F2826B03CCE}" destId="{4AEA2F0A-69E4-4AC5-9460-A69C1D0159D6}" srcOrd="3" destOrd="0" parTransId="{695E6357-FE34-411F-B2EE-B7DF8FA3C383}" sibTransId="{401986DB-65E9-433B-9AB6-340946861156}"/>
    <dgm:cxn modelId="{2D12CD34-4E70-46FC-BF89-3F5B9DDF314E}" type="presOf" srcId="{F72F8053-E355-4465-AB43-3DD8C6F3A744}" destId="{A80EDBFB-EEE7-4349-BA7E-65B5AEC927DF}" srcOrd="1" destOrd="0" presId="urn:microsoft.com/office/officeart/2005/8/layout/orgChart1"/>
    <dgm:cxn modelId="{B8892137-8112-4FA3-B6C0-0A04EA41EB56}" type="presOf" srcId="{A15440CC-8EF1-4754-9799-5EC6AD6BCB5D}" destId="{05A0E057-4025-4466-9097-68206CAAECC0}" srcOrd="0" destOrd="0" presId="urn:microsoft.com/office/officeart/2005/8/layout/orgChart1"/>
    <dgm:cxn modelId="{68541E5B-924A-4A54-95DA-3D4EFA5BB363}" srcId="{417228FF-AB5F-44CC-9819-2A6B2F48CEE1}" destId="{9FE3125C-11F3-40F3-9D42-BB0F56C3CEBE}" srcOrd="1" destOrd="0" parTransId="{0605F6CC-A027-4461-8BF3-439584BF94AE}" sibTransId="{6042DAC6-0F77-42EA-899C-484E4E976483}"/>
    <dgm:cxn modelId="{E9B3F65D-872E-495F-BF1E-85EF99EB1DC8}" type="presOf" srcId="{37833C90-C01E-414F-B693-7887DFDF9123}" destId="{7E7CC626-5217-40E9-B089-729E16AFC213}" srcOrd="1" destOrd="0" presId="urn:microsoft.com/office/officeart/2005/8/layout/orgChart1"/>
    <dgm:cxn modelId="{DDD1B564-1630-40A8-9047-D316B85FF31A}" type="presOf" srcId="{4AEA2F0A-69E4-4AC5-9460-A69C1D0159D6}" destId="{80738C9A-0964-45A8-941B-FBADB3071C2E}" srcOrd="0" destOrd="0" presId="urn:microsoft.com/office/officeart/2005/8/layout/orgChart1"/>
    <dgm:cxn modelId="{E59EB844-2EA5-4365-B24C-FC5BA10BDF63}" type="presOf" srcId="{264AC350-0A31-4908-A90F-0AD41B1CF54A}" destId="{2AF34580-9599-491F-86B4-4876F3582846}" srcOrd="0" destOrd="0" presId="urn:microsoft.com/office/officeart/2005/8/layout/orgChart1"/>
    <dgm:cxn modelId="{56139A65-6BD9-4F73-AF5E-2A2150F2881F}" type="presOf" srcId="{BDE3389C-AE7E-4E5C-8F2D-2780277398B0}" destId="{356F8F18-389B-4F7A-B527-4C54476124FD}" srcOrd="0" destOrd="0" presId="urn:microsoft.com/office/officeart/2005/8/layout/orgChart1"/>
    <dgm:cxn modelId="{ADA3FA45-BBE7-4533-A497-CDE7FD1921C5}" type="presOf" srcId="{264AC350-0A31-4908-A90F-0AD41B1CF54A}" destId="{4A1DC93C-2DAB-4BAC-92CD-39ABA739F862}" srcOrd="1" destOrd="0" presId="urn:microsoft.com/office/officeart/2005/8/layout/orgChart1"/>
    <dgm:cxn modelId="{5B93634A-A16A-4C43-B16E-7835F5AC8871}" type="presOf" srcId="{422E83CC-C6FD-4AB7-8D5A-1BC521BED82B}" destId="{C35BF0CE-2891-4BA4-BD54-596A7C08ED46}" srcOrd="0" destOrd="0" presId="urn:microsoft.com/office/officeart/2005/8/layout/orgChart1"/>
    <dgm:cxn modelId="{26648B51-4774-4193-AB34-86B402CE8B0A}" type="presOf" srcId="{BDE3389C-AE7E-4E5C-8F2D-2780277398B0}" destId="{183F6BD2-385F-4C09-AF50-CF31EE46BF9D}" srcOrd="1" destOrd="0" presId="urn:microsoft.com/office/officeart/2005/8/layout/orgChart1"/>
    <dgm:cxn modelId="{2514FC54-6311-41E4-8860-2060940D261F}" srcId="{26C6D4C4-39A1-4704-84F0-8FDFC5CA2CDA}" destId="{BDE3389C-AE7E-4E5C-8F2D-2780277398B0}" srcOrd="1" destOrd="0" parTransId="{A50390AA-0F5F-450A-AD9A-AFA2A4037012}" sibTransId="{FA88FE6D-8825-459D-BD07-AE5A27E0F959}"/>
    <dgm:cxn modelId="{6CDE2676-5CD0-40E7-8F96-ECF92F3ABE1F}" type="presOf" srcId="{417228FF-AB5F-44CC-9819-2A6B2F48CEE1}" destId="{B2596386-F263-4DDB-9390-9A56D7533769}" srcOrd="0" destOrd="0" presId="urn:microsoft.com/office/officeart/2005/8/layout/orgChart1"/>
    <dgm:cxn modelId="{3090A276-426D-4B21-B254-C6FE65562B73}" srcId="{26C6D4C4-39A1-4704-84F0-8FDFC5CA2CDA}" destId="{A447AEF5-8CE4-4BD5-A6D1-D08BC2215326}" srcOrd="0" destOrd="0" parTransId="{A14E47CF-81B7-46E8-8634-43E2F3CCA026}" sibTransId="{45C63BE8-8743-488D-9A0C-1DCE555556CA}"/>
    <dgm:cxn modelId="{51199678-31A3-4378-B358-C2148EE2CB3F}" srcId="{417228FF-AB5F-44CC-9819-2A6B2F48CEE1}" destId="{37833C90-C01E-414F-B693-7887DFDF9123}" srcOrd="0" destOrd="0" parTransId="{9C819D2E-B620-4798-8279-2B0A89332253}" sibTransId="{D41F19CD-7402-4BB5-9E31-E493FBF605D0}"/>
    <dgm:cxn modelId="{BA4E837B-A59D-4139-AD01-FA7BA9FDC253}" srcId="{E7F0B7CE-898B-4885-9397-6F2826B03CCE}" destId="{26C6D4C4-39A1-4704-84F0-8FDFC5CA2CDA}" srcOrd="2" destOrd="0" parTransId="{D2AB617A-04EA-4F19-92AD-349E063B221D}" sibTransId="{A60982CC-8127-4910-900C-E3EA05031745}"/>
    <dgm:cxn modelId="{F4F8657C-AE8E-49AB-B3C7-FDCA8A8A38EE}" type="presOf" srcId="{B71C4EC1-EC3D-490C-9337-EC563429DB49}" destId="{1AF12C09-F928-4A7B-8735-8FC2BB02DEAA}" srcOrd="0" destOrd="0" presId="urn:microsoft.com/office/officeart/2005/8/layout/orgChart1"/>
    <dgm:cxn modelId="{B98D9086-CD8D-4730-B974-D5C14714DB15}" type="presOf" srcId="{A14E47CF-81B7-46E8-8634-43E2F3CCA026}" destId="{49C9959D-7310-4E71-A17F-0AAC93430A4C}" srcOrd="0" destOrd="0" presId="urn:microsoft.com/office/officeart/2005/8/layout/orgChart1"/>
    <dgm:cxn modelId="{20048788-AEC2-43B7-AA70-AC1CA2268586}" type="presOf" srcId="{56B61A36-4B61-4CC5-AEB8-4F36835704EF}" destId="{57E55581-BC54-444F-B5FC-B05A47723BE2}" srcOrd="1" destOrd="0" presId="urn:microsoft.com/office/officeart/2005/8/layout/orgChart1"/>
    <dgm:cxn modelId="{6FC16B8A-5699-46BD-9885-3211EBDE5024}" srcId="{FBD48725-4C47-47AB-AF7C-6E0A86BA9D15}" destId="{187EC99B-BA47-4285-AFD1-5F3286F9F9FE}" srcOrd="0" destOrd="0" parTransId="{A15440CC-8EF1-4754-9799-5EC6AD6BCB5D}" sibTransId="{787A1653-C172-4DD7-B84C-61BBF8DE80AC}"/>
    <dgm:cxn modelId="{222A0891-D577-4397-80F5-C68A37478458}" srcId="{4AEA2F0A-69E4-4AC5-9460-A69C1D0159D6}" destId="{56B61A36-4B61-4CC5-AEB8-4F36835704EF}" srcOrd="0" destOrd="0" parTransId="{DB62BB29-7763-45D3-BE3B-610F57F2661F}" sibTransId="{8BC69F58-9365-431F-BF16-3A938E33B5B4}"/>
    <dgm:cxn modelId="{89918B96-FA1C-48AA-8764-5BCFA6EB6BF0}" type="presOf" srcId="{FF49DB59-8E01-443E-A163-343D51F7D0F3}" destId="{DC7ED015-C938-4A24-B2F8-F081148F5DBF}" srcOrd="1" destOrd="0" presId="urn:microsoft.com/office/officeart/2005/8/layout/orgChart1"/>
    <dgm:cxn modelId="{FB88EA99-729B-42F3-B386-4BB507A2E386}" type="presOf" srcId="{187EC99B-BA47-4285-AFD1-5F3286F9F9FE}" destId="{02D7CFC9-FFD1-4187-876B-F91A4695FE4B}" srcOrd="0" destOrd="0" presId="urn:microsoft.com/office/officeart/2005/8/layout/orgChart1"/>
    <dgm:cxn modelId="{27FEDB9A-3073-4EBE-9E59-E37CD216A529}" type="presOf" srcId="{4AEA2F0A-69E4-4AC5-9460-A69C1D0159D6}" destId="{2E1F21B8-7943-413D-B554-67CA7C1DDFEE}" srcOrd="1" destOrd="0" presId="urn:microsoft.com/office/officeart/2005/8/layout/orgChart1"/>
    <dgm:cxn modelId="{3C7AAAA0-CB3C-4DF3-9444-B200477ED335}" type="presOf" srcId="{FF49DB59-8E01-443E-A163-343D51F7D0F3}" destId="{1862DD8D-3A10-4911-8F06-27B9CE8FC944}" srcOrd="0" destOrd="0" presId="urn:microsoft.com/office/officeart/2005/8/layout/orgChart1"/>
    <dgm:cxn modelId="{6B8F8AA1-E844-4DDF-9BB8-9070DF49FE45}" type="presOf" srcId="{37833C90-C01E-414F-B693-7887DFDF9123}" destId="{6500FB9B-291E-4224-B941-CF0CDCEFD2A5}" srcOrd="0" destOrd="0" presId="urn:microsoft.com/office/officeart/2005/8/layout/orgChart1"/>
    <dgm:cxn modelId="{749175A9-085E-412C-A744-DFADEB1EEE48}" srcId="{E7F0B7CE-898B-4885-9397-6F2826B03CCE}" destId="{417228FF-AB5F-44CC-9819-2A6B2F48CEE1}" srcOrd="1" destOrd="0" parTransId="{06C60BCF-6C06-4E57-A7FC-4F2F263FF852}" sibTransId="{0F9A03F5-3676-4136-9B2D-EBD68E8612A4}"/>
    <dgm:cxn modelId="{18A911AB-C8C0-4BD1-89CA-5FB5232E601F}" type="presOf" srcId="{56B61A36-4B61-4CC5-AEB8-4F36835704EF}" destId="{5978E98F-F366-4711-91B0-780FC49766CE}" srcOrd="0" destOrd="0" presId="urn:microsoft.com/office/officeart/2005/8/layout/orgChart1"/>
    <dgm:cxn modelId="{4D3287AC-CC80-4D94-80CA-D3E181E9B7BE}" srcId="{E7F0B7CE-898B-4885-9397-6F2826B03CCE}" destId="{FBD48725-4C47-47AB-AF7C-6E0A86BA9D15}" srcOrd="0" destOrd="0" parTransId="{74A02730-F12F-46D0-B5EB-489A56965BC1}" sibTransId="{40B21474-68A2-45D7-BFBB-0F3774775DE1}"/>
    <dgm:cxn modelId="{5659FAB4-FEAF-4D7A-A02B-36CE97271D89}" type="presOf" srcId="{9FE3125C-11F3-40F3-9D42-BB0F56C3CEBE}" destId="{0F9CB5E5-A0EF-4E92-8003-76A6A20F74BC}" srcOrd="1" destOrd="0" presId="urn:microsoft.com/office/officeart/2005/8/layout/orgChart1"/>
    <dgm:cxn modelId="{BB40DFB5-3825-4A0E-8706-393DF1955607}" type="presOf" srcId="{187EC99B-BA47-4285-AFD1-5F3286F9F9FE}" destId="{B250A87D-E3E6-4EA3-90A8-4B5B38A199B5}" srcOrd="1" destOrd="0" presId="urn:microsoft.com/office/officeart/2005/8/layout/orgChart1"/>
    <dgm:cxn modelId="{683277BD-755E-4840-B0A2-169F56D0CD30}" type="presOf" srcId="{FBD48725-4C47-47AB-AF7C-6E0A86BA9D15}" destId="{C7ED4B19-7247-4B3B-BD9C-37E41316E1B2}" srcOrd="1" destOrd="0" presId="urn:microsoft.com/office/officeart/2005/8/layout/orgChart1"/>
    <dgm:cxn modelId="{9493D6BE-F2DB-4B13-8FA3-16AB9C778796}" type="presOf" srcId="{A447AEF5-8CE4-4BD5-A6D1-D08BC2215326}" destId="{49D8BB6F-5BBA-406A-968A-AA295C75FB64}" srcOrd="0" destOrd="0" presId="urn:microsoft.com/office/officeart/2005/8/layout/orgChart1"/>
    <dgm:cxn modelId="{2F0E54BF-811E-4199-BB02-DBA6B6F94615}" type="presOf" srcId="{9FE3125C-11F3-40F3-9D42-BB0F56C3CEBE}" destId="{5893ABC1-5FB0-466F-A56F-C67005C4C047}" srcOrd="0" destOrd="0" presId="urn:microsoft.com/office/officeart/2005/8/layout/orgChart1"/>
    <dgm:cxn modelId="{7965E5D5-3DFE-4FB9-A7F6-FC4AB3454CCF}" type="presOf" srcId="{26C6D4C4-39A1-4704-84F0-8FDFC5CA2CDA}" destId="{ED63FBDC-01FB-439D-8527-72D6BBF4451F}" srcOrd="1" destOrd="0" presId="urn:microsoft.com/office/officeart/2005/8/layout/orgChart1"/>
    <dgm:cxn modelId="{B7BCB4D8-9A2B-493B-815F-06A459DF9FE7}" type="presOf" srcId="{DB62BB29-7763-45D3-BE3B-610F57F2661F}" destId="{0E2E3C16-0D13-4F98-86E4-437D1602B4FD}" srcOrd="0" destOrd="0" presId="urn:microsoft.com/office/officeart/2005/8/layout/orgChart1"/>
    <dgm:cxn modelId="{97CBF7EB-B294-42BB-BCCF-3AC3FC684818}" srcId="{417228FF-AB5F-44CC-9819-2A6B2F48CEE1}" destId="{F72F8053-E355-4465-AB43-3DD8C6F3A744}" srcOrd="2" destOrd="0" parTransId="{714B4016-4217-4236-BCDA-BC5217A4BB1C}" sibTransId="{2F5736A7-0D7A-40DF-9B74-509E7FC1D5C3}"/>
    <dgm:cxn modelId="{1B2B4DF3-5651-404C-AAA8-5BF4B729A491}" type="presOf" srcId="{417228FF-AB5F-44CC-9819-2A6B2F48CEE1}" destId="{B264383E-FC03-4DF4-9BA2-542CC8EBC267}" srcOrd="1" destOrd="0" presId="urn:microsoft.com/office/officeart/2005/8/layout/orgChart1"/>
    <dgm:cxn modelId="{D668E7F6-EDB3-42B5-A962-2EE94304144B}" type="presOf" srcId="{26C6D4C4-39A1-4704-84F0-8FDFC5CA2CDA}" destId="{C5A8D35C-3979-439F-9F6D-60D3A41D5FF6}" srcOrd="0" destOrd="0" presId="urn:microsoft.com/office/officeart/2005/8/layout/orgChart1"/>
    <dgm:cxn modelId="{8C6000F8-E7CB-4B6A-943D-6CC5F6C06934}" type="presOf" srcId="{0605F6CC-A027-4461-8BF3-439584BF94AE}" destId="{12C41753-2C7C-4C79-8B4F-5107055CE7E7}" srcOrd="0" destOrd="0" presId="urn:microsoft.com/office/officeart/2005/8/layout/orgChart1"/>
    <dgm:cxn modelId="{B32820F9-038F-490A-B35A-26E3A0B68D28}" type="presOf" srcId="{E7F0B7CE-898B-4885-9397-6F2826B03CCE}" destId="{B7662E12-F017-4B42-8E7C-35882553422B}" srcOrd="0" destOrd="0" presId="urn:microsoft.com/office/officeart/2005/8/layout/orgChart1"/>
    <dgm:cxn modelId="{7E1292DC-ED80-4BE5-97D1-0ACB632772BA}" type="presParOf" srcId="{B7662E12-F017-4B42-8E7C-35882553422B}" destId="{7D4ACFA3-F972-489C-9C02-5E5FD7EA9352}" srcOrd="0" destOrd="0" presId="urn:microsoft.com/office/officeart/2005/8/layout/orgChart1"/>
    <dgm:cxn modelId="{2E26B82E-B860-49DC-95BD-0844C4B9BE99}" type="presParOf" srcId="{7D4ACFA3-F972-489C-9C02-5E5FD7EA9352}" destId="{9DBB6353-6188-46F6-977D-4CB9EFEBB012}" srcOrd="0" destOrd="0" presId="urn:microsoft.com/office/officeart/2005/8/layout/orgChart1"/>
    <dgm:cxn modelId="{596ECB64-EB26-4A43-8D22-8A6FC04B7254}" type="presParOf" srcId="{9DBB6353-6188-46F6-977D-4CB9EFEBB012}" destId="{5F87D02E-DE9A-43BE-9145-5D339DBA5048}" srcOrd="0" destOrd="0" presId="urn:microsoft.com/office/officeart/2005/8/layout/orgChart1"/>
    <dgm:cxn modelId="{60314E60-74C5-4311-B3D9-4E3ED021DA95}" type="presParOf" srcId="{9DBB6353-6188-46F6-977D-4CB9EFEBB012}" destId="{C7ED4B19-7247-4B3B-BD9C-37E41316E1B2}" srcOrd="1" destOrd="0" presId="urn:microsoft.com/office/officeart/2005/8/layout/orgChart1"/>
    <dgm:cxn modelId="{5A52FD91-5D64-43F5-ADCA-D584C494B416}" type="presParOf" srcId="{7D4ACFA3-F972-489C-9C02-5E5FD7EA9352}" destId="{15C76793-A6B2-4836-84E7-0C4BFEAB6414}" srcOrd="1" destOrd="0" presId="urn:microsoft.com/office/officeart/2005/8/layout/orgChart1"/>
    <dgm:cxn modelId="{2692CDBD-AA35-4242-B4A5-D147D6F80DBA}" type="presParOf" srcId="{15C76793-A6B2-4836-84E7-0C4BFEAB6414}" destId="{05A0E057-4025-4466-9097-68206CAAECC0}" srcOrd="0" destOrd="0" presId="urn:microsoft.com/office/officeart/2005/8/layout/orgChart1"/>
    <dgm:cxn modelId="{B21F62B6-46BD-4A03-807D-5EE4A53DC05C}" type="presParOf" srcId="{15C76793-A6B2-4836-84E7-0C4BFEAB6414}" destId="{DEB9A3F0-2CA1-46DD-BF2B-6F439AE97C46}" srcOrd="1" destOrd="0" presId="urn:microsoft.com/office/officeart/2005/8/layout/orgChart1"/>
    <dgm:cxn modelId="{05AC58D4-61A5-4382-9308-E5CFFCA436F2}" type="presParOf" srcId="{DEB9A3F0-2CA1-46DD-BF2B-6F439AE97C46}" destId="{10D2F858-B8CC-4F54-8A17-B43373134354}" srcOrd="0" destOrd="0" presId="urn:microsoft.com/office/officeart/2005/8/layout/orgChart1"/>
    <dgm:cxn modelId="{15098B82-5899-442C-A62F-ED7F1F695752}" type="presParOf" srcId="{10D2F858-B8CC-4F54-8A17-B43373134354}" destId="{02D7CFC9-FFD1-4187-876B-F91A4695FE4B}" srcOrd="0" destOrd="0" presId="urn:microsoft.com/office/officeart/2005/8/layout/orgChart1"/>
    <dgm:cxn modelId="{4AD1EEC2-54B9-4223-AAC0-05D0AE8C74EF}" type="presParOf" srcId="{10D2F858-B8CC-4F54-8A17-B43373134354}" destId="{B250A87D-E3E6-4EA3-90A8-4B5B38A199B5}" srcOrd="1" destOrd="0" presId="urn:microsoft.com/office/officeart/2005/8/layout/orgChart1"/>
    <dgm:cxn modelId="{934F7B70-2543-43FE-A86F-0ED3C3841C9D}" type="presParOf" srcId="{DEB9A3F0-2CA1-46DD-BF2B-6F439AE97C46}" destId="{BF902CFD-4CAC-496A-9B05-AF4363B5B390}" srcOrd="1" destOrd="0" presId="urn:microsoft.com/office/officeart/2005/8/layout/orgChart1"/>
    <dgm:cxn modelId="{6DF39E55-7167-4C09-986E-E4EEEA9A2951}" type="presParOf" srcId="{DEB9A3F0-2CA1-46DD-BF2B-6F439AE97C46}" destId="{7705D1DE-66A5-4E7D-854C-0AA978127960}" srcOrd="2" destOrd="0" presId="urn:microsoft.com/office/officeart/2005/8/layout/orgChart1"/>
    <dgm:cxn modelId="{6E014FBC-180D-470C-815D-04ADE58A19C1}" type="presParOf" srcId="{15C76793-A6B2-4836-84E7-0C4BFEAB6414}" destId="{1AF12C09-F928-4A7B-8735-8FC2BB02DEAA}" srcOrd="2" destOrd="0" presId="urn:microsoft.com/office/officeart/2005/8/layout/orgChart1"/>
    <dgm:cxn modelId="{7D8078EE-D9FE-4BE4-85BC-104D85A985D7}" type="presParOf" srcId="{15C76793-A6B2-4836-84E7-0C4BFEAB6414}" destId="{706732E0-7B1E-474D-9764-0B69BCB7C0AF}" srcOrd="3" destOrd="0" presId="urn:microsoft.com/office/officeart/2005/8/layout/orgChart1"/>
    <dgm:cxn modelId="{B0FCE7B5-A5E2-43AB-A631-6B8CDE5808B8}" type="presParOf" srcId="{706732E0-7B1E-474D-9764-0B69BCB7C0AF}" destId="{0AA75ADE-7C08-4897-97B4-3031D1F1BC0C}" srcOrd="0" destOrd="0" presId="urn:microsoft.com/office/officeart/2005/8/layout/orgChart1"/>
    <dgm:cxn modelId="{DD2CED3D-0F4D-4F13-8B60-C7DA8AF8C0F8}" type="presParOf" srcId="{0AA75ADE-7C08-4897-97B4-3031D1F1BC0C}" destId="{2AF34580-9599-491F-86B4-4876F3582846}" srcOrd="0" destOrd="0" presId="urn:microsoft.com/office/officeart/2005/8/layout/orgChart1"/>
    <dgm:cxn modelId="{3DF19D3F-A204-4B8B-B44A-D62AF9F390A6}" type="presParOf" srcId="{0AA75ADE-7C08-4897-97B4-3031D1F1BC0C}" destId="{4A1DC93C-2DAB-4BAC-92CD-39ABA739F862}" srcOrd="1" destOrd="0" presId="urn:microsoft.com/office/officeart/2005/8/layout/orgChart1"/>
    <dgm:cxn modelId="{A85DA2FA-904C-4F22-B42B-D3B65313D420}" type="presParOf" srcId="{706732E0-7B1E-474D-9764-0B69BCB7C0AF}" destId="{DDE24016-CF4E-4264-A67C-3339B987FA6B}" srcOrd="1" destOrd="0" presId="urn:microsoft.com/office/officeart/2005/8/layout/orgChart1"/>
    <dgm:cxn modelId="{4E065397-4FB4-4689-81A1-F4DE5AECA65C}" type="presParOf" srcId="{706732E0-7B1E-474D-9764-0B69BCB7C0AF}" destId="{0FD211F1-BDA9-4759-ADE4-378B1167D21F}" srcOrd="2" destOrd="0" presId="urn:microsoft.com/office/officeart/2005/8/layout/orgChart1"/>
    <dgm:cxn modelId="{AFDA79CD-91B3-4389-9CFE-5820B4145B53}" type="presParOf" srcId="{7D4ACFA3-F972-489C-9C02-5E5FD7EA9352}" destId="{71DB52A9-AA06-4771-8CAE-5F4FCF762519}" srcOrd="2" destOrd="0" presId="urn:microsoft.com/office/officeart/2005/8/layout/orgChart1"/>
    <dgm:cxn modelId="{9091630D-AD9A-4D22-9ADC-5BEA8049CDA6}" type="presParOf" srcId="{B7662E12-F017-4B42-8E7C-35882553422B}" destId="{73010627-B6B0-4C16-9E61-056DE2295838}" srcOrd="1" destOrd="0" presId="urn:microsoft.com/office/officeart/2005/8/layout/orgChart1"/>
    <dgm:cxn modelId="{25653B22-E551-4B49-B7E3-AF2D7C4439EF}" type="presParOf" srcId="{73010627-B6B0-4C16-9E61-056DE2295838}" destId="{011F8833-4804-4CDA-ADF9-5D3A93CCA3B0}" srcOrd="0" destOrd="0" presId="urn:microsoft.com/office/officeart/2005/8/layout/orgChart1"/>
    <dgm:cxn modelId="{33A9879D-8AF1-443C-A955-779E927BD9F7}" type="presParOf" srcId="{011F8833-4804-4CDA-ADF9-5D3A93CCA3B0}" destId="{B2596386-F263-4DDB-9390-9A56D7533769}" srcOrd="0" destOrd="0" presId="urn:microsoft.com/office/officeart/2005/8/layout/orgChart1"/>
    <dgm:cxn modelId="{C688265D-EB6A-40FE-A4A2-812F0DCEED4B}" type="presParOf" srcId="{011F8833-4804-4CDA-ADF9-5D3A93CCA3B0}" destId="{B264383E-FC03-4DF4-9BA2-542CC8EBC267}" srcOrd="1" destOrd="0" presId="urn:microsoft.com/office/officeart/2005/8/layout/orgChart1"/>
    <dgm:cxn modelId="{0DA5A797-AD62-469A-9CA9-DAA054467474}" type="presParOf" srcId="{73010627-B6B0-4C16-9E61-056DE2295838}" destId="{B5009E00-02F7-44F6-91E0-9D23C12C5B4B}" srcOrd="1" destOrd="0" presId="urn:microsoft.com/office/officeart/2005/8/layout/orgChart1"/>
    <dgm:cxn modelId="{5C1D1E38-EFC3-411B-868C-4383DCC259AC}" type="presParOf" srcId="{B5009E00-02F7-44F6-91E0-9D23C12C5B4B}" destId="{896A60D2-1B29-4C24-9A96-6A2E8DB9ADCA}" srcOrd="0" destOrd="0" presId="urn:microsoft.com/office/officeart/2005/8/layout/orgChart1"/>
    <dgm:cxn modelId="{36910B1A-3518-4B22-B505-D624711767E6}" type="presParOf" srcId="{B5009E00-02F7-44F6-91E0-9D23C12C5B4B}" destId="{D8CBB815-FAD9-4CC8-B05A-BBE2880F5D8F}" srcOrd="1" destOrd="0" presId="urn:microsoft.com/office/officeart/2005/8/layout/orgChart1"/>
    <dgm:cxn modelId="{BF4166C5-8EE8-4AD1-9CFB-F71286725850}" type="presParOf" srcId="{D8CBB815-FAD9-4CC8-B05A-BBE2880F5D8F}" destId="{8D568AC7-3D8C-4E08-8E94-1A5AB9B215F0}" srcOrd="0" destOrd="0" presId="urn:microsoft.com/office/officeart/2005/8/layout/orgChart1"/>
    <dgm:cxn modelId="{2C1C0C6F-7092-4F53-A230-C513A8291955}" type="presParOf" srcId="{8D568AC7-3D8C-4E08-8E94-1A5AB9B215F0}" destId="{6500FB9B-291E-4224-B941-CF0CDCEFD2A5}" srcOrd="0" destOrd="0" presId="urn:microsoft.com/office/officeart/2005/8/layout/orgChart1"/>
    <dgm:cxn modelId="{7E8F95D2-8A18-4F03-9C22-390155980406}" type="presParOf" srcId="{8D568AC7-3D8C-4E08-8E94-1A5AB9B215F0}" destId="{7E7CC626-5217-40E9-B089-729E16AFC213}" srcOrd="1" destOrd="0" presId="urn:microsoft.com/office/officeart/2005/8/layout/orgChart1"/>
    <dgm:cxn modelId="{9897FE8A-5B94-4591-AAC8-7DB2D35F6671}" type="presParOf" srcId="{D8CBB815-FAD9-4CC8-B05A-BBE2880F5D8F}" destId="{52B84D15-4B06-444E-AA4C-F057AC73133D}" srcOrd="1" destOrd="0" presId="urn:microsoft.com/office/officeart/2005/8/layout/orgChart1"/>
    <dgm:cxn modelId="{9771D5DE-2247-4AA0-A00C-1D32E5A68DCC}" type="presParOf" srcId="{D8CBB815-FAD9-4CC8-B05A-BBE2880F5D8F}" destId="{4535CD32-BA91-447B-B33E-B58284078E25}" srcOrd="2" destOrd="0" presId="urn:microsoft.com/office/officeart/2005/8/layout/orgChart1"/>
    <dgm:cxn modelId="{C5A55B80-D09A-46CA-9310-A14D2639F52A}" type="presParOf" srcId="{B5009E00-02F7-44F6-91E0-9D23C12C5B4B}" destId="{12C41753-2C7C-4C79-8B4F-5107055CE7E7}" srcOrd="2" destOrd="0" presId="urn:microsoft.com/office/officeart/2005/8/layout/orgChart1"/>
    <dgm:cxn modelId="{652277EA-E283-4BFF-8EF4-F48E6D4F6641}" type="presParOf" srcId="{B5009E00-02F7-44F6-91E0-9D23C12C5B4B}" destId="{2093B4A2-BA9E-4EA1-A16F-4674149A4690}" srcOrd="3" destOrd="0" presId="urn:microsoft.com/office/officeart/2005/8/layout/orgChart1"/>
    <dgm:cxn modelId="{C9DE5284-C6C8-4AB9-9E52-003C8589AFAF}" type="presParOf" srcId="{2093B4A2-BA9E-4EA1-A16F-4674149A4690}" destId="{D31BB1BE-AC5F-4C47-957D-267B73DD4C7C}" srcOrd="0" destOrd="0" presId="urn:microsoft.com/office/officeart/2005/8/layout/orgChart1"/>
    <dgm:cxn modelId="{75B90204-8222-4323-832E-297E40A7D45A}" type="presParOf" srcId="{D31BB1BE-AC5F-4C47-957D-267B73DD4C7C}" destId="{5893ABC1-5FB0-466F-A56F-C67005C4C047}" srcOrd="0" destOrd="0" presId="urn:microsoft.com/office/officeart/2005/8/layout/orgChart1"/>
    <dgm:cxn modelId="{50B40A4F-29FE-4418-A7F3-2066E3A2AA3E}" type="presParOf" srcId="{D31BB1BE-AC5F-4C47-957D-267B73DD4C7C}" destId="{0F9CB5E5-A0EF-4E92-8003-76A6A20F74BC}" srcOrd="1" destOrd="0" presId="urn:microsoft.com/office/officeart/2005/8/layout/orgChart1"/>
    <dgm:cxn modelId="{D0250817-6C81-429C-9FEE-2BFDDC147FE6}" type="presParOf" srcId="{2093B4A2-BA9E-4EA1-A16F-4674149A4690}" destId="{69269715-9B33-4925-9636-3EBF3B0DE564}" srcOrd="1" destOrd="0" presId="urn:microsoft.com/office/officeart/2005/8/layout/orgChart1"/>
    <dgm:cxn modelId="{4157289E-51FB-4709-8B84-7E9309F22534}" type="presParOf" srcId="{2093B4A2-BA9E-4EA1-A16F-4674149A4690}" destId="{E5AE1A35-0366-436B-8E95-02A0F4E2A3AF}" srcOrd="2" destOrd="0" presId="urn:microsoft.com/office/officeart/2005/8/layout/orgChart1"/>
    <dgm:cxn modelId="{870ECFAC-49B6-408E-ABD6-4E30DB316781}" type="presParOf" srcId="{B5009E00-02F7-44F6-91E0-9D23C12C5B4B}" destId="{CEB7E655-FFD1-496E-AD40-AE2B5DFBBA07}" srcOrd="4" destOrd="0" presId="urn:microsoft.com/office/officeart/2005/8/layout/orgChart1"/>
    <dgm:cxn modelId="{BE174ADD-B4B0-486C-A845-B9FDABC8A746}" type="presParOf" srcId="{B5009E00-02F7-44F6-91E0-9D23C12C5B4B}" destId="{FD3888DD-C8F1-44D9-9142-749083B687FB}" srcOrd="5" destOrd="0" presId="urn:microsoft.com/office/officeart/2005/8/layout/orgChart1"/>
    <dgm:cxn modelId="{3BB68CC4-9726-4855-8255-F4CF15A74467}" type="presParOf" srcId="{FD3888DD-C8F1-44D9-9142-749083B687FB}" destId="{88FC57BA-1186-42EA-A99D-3DF42DE3B84E}" srcOrd="0" destOrd="0" presId="urn:microsoft.com/office/officeart/2005/8/layout/orgChart1"/>
    <dgm:cxn modelId="{B2D9C303-4DA1-4123-BC2C-02FA5C38A844}" type="presParOf" srcId="{88FC57BA-1186-42EA-A99D-3DF42DE3B84E}" destId="{6B0422F6-1A78-43F8-9A95-798F414FB719}" srcOrd="0" destOrd="0" presId="urn:microsoft.com/office/officeart/2005/8/layout/orgChart1"/>
    <dgm:cxn modelId="{9FB0A673-ECA3-4577-9097-B1CE193AC4CF}" type="presParOf" srcId="{88FC57BA-1186-42EA-A99D-3DF42DE3B84E}" destId="{A80EDBFB-EEE7-4349-BA7E-65B5AEC927DF}" srcOrd="1" destOrd="0" presId="urn:microsoft.com/office/officeart/2005/8/layout/orgChart1"/>
    <dgm:cxn modelId="{1C851B03-1D2E-4877-B27F-71AECDB10835}" type="presParOf" srcId="{FD3888DD-C8F1-44D9-9142-749083B687FB}" destId="{B7E5F4FF-A9A7-4B03-9A41-8DBAC8CEB651}" srcOrd="1" destOrd="0" presId="urn:microsoft.com/office/officeart/2005/8/layout/orgChart1"/>
    <dgm:cxn modelId="{EBE9091E-1B31-4ABA-9CAE-EF1BD34D50B5}" type="presParOf" srcId="{FD3888DD-C8F1-44D9-9142-749083B687FB}" destId="{CA72F528-FB31-42DE-9624-EB64942F5008}" srcOrd="2" destOrd="0" presId="urn:microsoft.com/office/officeart/2005/8/layout/orgChart1"/>
    <dgm:cxn modelId="{A124A480-C0B8-4689-B748-936A47F536E0}" type="presParOf" srcId="{B5009E00-02F7-44F6-91E0-9D23C12C5B4B}" destId="{C35BF0CE-2891-4BA4-BD54-596A7C08ED46}" srcOrd="6" destOrd="0" presId="urn:microsoft.com/office/officeart/2005/8/layout/orgChart1"/>
    <dgm:cxn modelId="{165266B4-B37E-405F-8128-70407DC77399}" type="presParOf" srcId="{B5009E00-02F7-44F6-91E0-9D23C12C5B4B}" destId="{23149BE8-76EA-4BB7-8600-925842E74088}" srcOrd="7" destOrd="0" presId="urn:microsoft.com/office/officeart/2005/8/layout/orgChart1"/>
    <dgm:cxn modelId="{E4CBB430-B69D-4E9F-9319-BD77003215FB}" type="presParOf" srcId="{23149BE8-76EA-4BB7-8600-925842E74088}" destId="{C862BB19-EA6C-4F8F-B7A3-B50EA0680E56}" srcOrd="0" destOrd="0" presId="urn:microsoft.com/office/officeart/2005/8/layout/orgChart1"/>
    <dgm:cxn modelId="{A1542B30-B768-4D54-BDCE-B2435D5D48D8}" type="presParOf" srcId="{C862BB19-EA6C-4F8F-B7A3-B50EA0680E56}" destId="{1862DD8D-3A10-4911-8F06-27B9CE8FC944}" srcOrd="0" destOrd="0" presId="urn:microsoft.com/office/officeart/2005/8/layout/orgChart1"/>
    <dgm:cxn modelId="{FB673F4A-A5D6-4F57-8160-2435B22C47A3}" type="presParOf" srcId="{C862BB19-EA6C-4F8F-B7A3-B50EA0680E56}" destId="{DC7ED015-C938-4A24-B2F8-F081148F5DBF}" srcOrd="1" destOrd="0" presId="urn:microsoft.com/office/officeart/2005/8/layout/orgChart1"/>
    <dgm:cxn modelId="{E4668257-C8BC-47C7-8AC8-A023A4AEE608}" type="presParOf" srcId="{23149BE8-76EA-4BB7-8600-925842E74088}" destId="{C3EAA465-5C10-4CA0-81A9-097D3A8D6CFB}" srcOrd="1" destOrd="0" presId="urn:microsoft.com/office/officeart/2005/8/layout/orgChart1"/>
    <dgm:cxn modelId="{C81BC6CE-32F1-4AC7-9F8A-4136E21D3886}" type="presParOf" srcId="{23149BE8-76EA-4BB7-8600-925842E74088}" destId="{616D5D59-1763-427B-9D6B-A50543DC2696}" srcOrd="2" destOrd="0" presId="urn:microsoft.com/office/officeart/2005/8/layout/orgChart1"/>
    <dgm:cxn modelId="{DD342141-DBD9-42B7-9A76-3B7585D2D739}" type="presParOf" srcId="{73010627-B6B0-4C16-9E61-056DE2295838}" destId="{852C2A5D-4CE0-4E12-BF50-E8A130075178}" srcOrd="2" destOrd="0" presId="urn:microsoft.com/office/officeart/2005/8/layout/orgChart1"/>
    <dgm:cxn modelId="{2D96A931-312D-4CD9-9511-F49151D77D4B}" type="presParOf" srcId="{B7662E12-F017-4B42-8E7C-35882553422B}" destId="{4E21C6EA-E2AF-4D03-8A58-93DEC92DE089}" srcOrd="2" destOrd="0" presId="urn:microsoft.com/office/officeart/2005/8/layout/orgChart1"/>
    <dgm:cxn modelId="{36469CD4-0785-4F07-BA2D-1318C42DE9CE}" type="presParOf" srcId="{4E21C6EA-E2AF-4D03-8A58-93DEC92DE089}" destId="{6A59A6DB-268C-463F-8D2E-E9E0E1B5C3C0}" srcOrd="0" destOrd="0" presId="urn:microsoft.com/office/officeart/2005/8/layout/orgChart1"/>
    <dgm:cxn modelId="{632F7CD9-C8F8-4B39-8E33-0E817EF2890A}" type="presParOf" srcId="{6A59A6DB-268C-463F-8D2E-E9E0E1B5C3C0}" destId="{C5A8D35C-3979-439F-9F6D-60D3A41D5FF6}" srcOrd="0" destOrd="0" presId="urn:microsoft.com/office/officeart/2005/8/layout/orgChart1"/>
    <dgm:cxn modelId="{477BBBAF-2D51-4062-B685-BACED69C14CE}" type="presParOf" srcId="{6A59A6DB-268C-463F-8D2E-E9E0E1B5C3C0}" destId="{ED63FBDC-01FB-439D-8527-72D6BBF4451F}" srcOrd="1" destOrd="0" presId="urn:microsoft.com/office/officeart/2005/8/layout/orgChart1"/>
    <dgm:cxn modelId="{42D07F74-86D3-468B-92A3-8115196882B0}" type="presParOf" srcId="{4E21C6EA-E2AF-4D03-8A58-93DEC92DE089}" destId="{A3D34F0E-F0A5-4824-A2AB-0FD6E968FFBE}" srcOrd="1" destOrd="0" presId="urn:microsoft.com/office/officeart/2005/8/layout/orgChart1"/>
    <dgm:cxn modelId="{952C9634-D874-42AF-BBCD-6932EF030760}" type="presParOf" srcId="{A3D34F0E-F0A5-4824-A2AB-0FD6E968FFBE}" destId="{49C9959D-7310-4E71-A17F-0AAC93430A4C}" srcOrd="0" destOrd="0" presId="urn:microsoft.com/office/officeart/2005/8/layout/orgChart1"/>
    <dgm:cxn modelId="{57700A02-CC52-4BDF-8FF7-4BC59A3BA776}" type="presParOf" srcId="{A3D34F0E-F0A5-4824-A2AB-0FD6E968FFBE}" destId="{BB5945AB-E698-4187-B495-369DF1600D6B}" srcOrd="1" destOrd="0" presId="urn:microsoft.com/office/officeart/2005/8/layout/orgChart1"/>
    <dgm:cxn modelId="{01BEF53D-2A6B-4299-A4A8-9FDA616C1DD2}" type="presParOf" srcId="{BB5945AB-E698-4187-B495-369DF1600D6B}" destId="{D79133CA-5C13-441B-912B-70A9DD81AE1F}" srcOrd="0" destOrd="0" presId="urn:microsoft.com/office/officeart/2005/8/layout/orgChart1"/>
    <dgm:cxn modelId="{991465CF-55AA-4004-98AB-CD0B2996A004}" type="presParOf" srcId="{D79133CA-5C13-441B-912B-70A9DD81AE1F}" destId="{49D8BB6F-5BBA-406A-968A-AA295C75FB64}" srcOrd="0" destOrd="0" presId="urn:microsoft.com/office/officeart/2005/8/layout/orgChart1"/>
    <dgm:cxn modelId="{212A6E34-F253-4014-8CEC-EB1544CB9E33}" type="presParOf" srcId="{D79133CA-5C13-441B-912B-70A9DD81AE1F}" destId="{D98CB814-7C8B-4DF5-97BC-23344B87F8DA}" srcOrd="1" destOrd="0" presId="urn:microsoft.com/office/officeart/2005/8/layout/orgChart1"/>
    <dgm:cxn modelId="{941E202F-C899-4CF6-882C-4CCA8D266240}" type="presParOf" srcId="{BB5945AB-E698-4187-B495-369DF1600D6B}" destId="{E23B4DB1-9025-4088-ACA5-9C0BB95A2BAD}" srcOrd="1" destOrd="0" presId="urn:microsoft.com/office/officeart/2005/8/layout/orgChart1"/>
    <dgm:cxn modelId="{163A308F-A638-40D6-9E47-AAF592175AD3}" type="presParOf" srcId="{BB5945AB-E698-4187-B495-369DF1600D6B}" destId="{772F5C0B-8E36-47B3-B094-B74DF6C85F9F}" srcOrd="2" destOrd="0" presId="urn:microsoft.com/office/officeart/2005/8/layout/orgChart1"/>
    <dgm:cxn modelId="{11BB8B85-1B42-4915-90B3-219953CC3ACC}" type="presParOf" srcId="{A3D34F0E-F0A5-4824-A2AB-0FD6E968FFBE}" destId="{0E9C11AA-BB6D-4C09-84E8-2C658AC5D783}" srcOrd="2" destOrd="0" presId="urn:microsoft.com/office/officeart/2005/8/layout/orgChart1"/>
    <dgm:cxn modelId="{A0E4BD91-3B18-474B-9B1D-6928E5FB91CD}" type="presParOf" srcId="{A3D34F0E-F0A5-4824-A2AB-0FD6E968FFBE}" destId="{B8997E51-9129-4CE6-8C07-8594304C8A89}" srcOrd="3" destOrd="0" presId="urn:microsoft.com/office/officeart/2005/8/layout/orgChart1"/>
    <dgm:cxn modelId="{10CEFAE5-2403-497D-81A8-F02FBE856800}" type="presParOf" srcId="{B8997E51-9129-4CE6-8C07-8594304C8A89}" destId="{BDA703A7-0E68-478A-B883-11BB69E71B08}" srcOrd="0" destOrd="0" presId="urn:microsoft.com/office/officeart/2005/8/layout/orgChart1"/>
    <dgm:cxn modelId="{9DCEC5F2-6736-41FE-B68E-7F4A96B244FB}" type="presParOf" srcId="{BDA703A7-0E68-478A-B883-11BB69E71B08}" destId="{356F8F18-389B-4F7A-B527-4C54476124FD}" srcOrd="0" destOrd="0" presId="urn:microsoft.com/office/officeart/2005/8/layout/orgChart1"/>
    <dgm:cxn modelId="{D730BFEE-5E4A-468D-9F6B-201A30A783A0}" type="presParOf" srcId="{BDA703A7-0E68-478A-B883-11BB69E71B08}" destId="{183F6BD2-385F-4C09-AF50-CF31EE46BF9D}" srcOrd="1" destOrd="0" presId="urn:microsoft.com/office/officeart/2005/8/layout/orgChart1"/>
    <dgm:cxn modelId="{13BFD603-64EF-462C-9145-FF3C59C295D4}" type="presParOf" srcId="{B8997E51-9129-4CE6-8C07-8594304C8A89}" destId="{6DFD92F5-1CA4-4D57-A38A-5E3DC4757647}" srcOrd="1" destOrd="0" presId="urn:microsoft.com/office/officeart/2005/8/layout/orgChart1"/>
    <dgm:cxn modelId="{7851994A-1BEF-4971-940A-A19DBFB56752}" type="presParOf" srcId="{B8997E51-9129-4CE6-8C07-8594304C8A89}" destId="{8A306B42-7148-487A-B9E7-81E868D1A72F}" srcOrd="2" destOrd="0" presId="urn:microsoft.com/office/officeart/2005/8/layout/orgChart1"/>
    <dgm:cxn modelId="{65A31594-67F1-49B5-885B-7173BD7296CA}" type="presParOf" srcId="{4E21C6EA-E2AF-4D03-8A58-93DEC92DE089}" destId="{E43EF41C-FC4E-4768-B4DE-CF54FF5BA271}" srcOrd="2" destOrd="0" presId="urn:microsoft.com/office/officeart/2005/8/layout/orgChart1"/>
    <dgm:cxn modelId="{B1E624A5-76AE-4B37-8D00-D569C653A8C1}" type="presParOf" srcId="{B7662E12-F017-4B42-8E7C-35882553422B}" destId="{03DAF369-DBDD-4455-8767-31A097C8A459}" srcOrd="3" destOrd="0" presId="urn:microsoft.com/office/officeart/2005/8/layout/orgChart1"/>
    <dgm:cxn modelId="{4582D2E1-65FC-483B-BC60-182DA7556DCF}" type="presParOf" srcId="{03DAF369-DBDD-4455-8767-31A097C8A459}" destId="{902F5D9E-AB16-440C-A9FC-D32651EBA3C5}" srcOrd="0" destOrd="0" presId="urn:microsoft.com/office/officeart/2005/8/layout/orgChart1"/>
    <dgm:cxn modelId="{4D4BFB26-878F-4DDF-982E-CA7E46EFFD42}" type="presParOf" srcId="{902F5D9E-AB16-440C-A9FC-D32651EBA3C5}" destId="{80738C9A-0964-45A8-941B-FBADB3071C2E}" srcOrd="0" destOrd="0" presId="urn:microsoft.com/office/officeart/2005/8/layout/orgChart1"/>
    <dgm:cxn modelId="{4F281907-AA5C-4216-B118-B3FB7799AE19}" type="presParOf" srcId="{902F5D9E-AB16-440C-A9FC-D32651EBA3C5}" destId="{2E1F21B8-7943-413D-B554-67CA7C1DDFEE}" srcOrd="1" destOrd="0" presId="urn:microsoft.com/office/officeart/2005/8/layout/orgChart1"/>
    <dgm:cxn modelId="{AA4B7E57-CD05-467D-8938-967EDDCCBB37}" type="presParOf" srcId="{03DAF369-DBDD-4455-8767-31A097C8A459}" destId="{E7937E93-8283-4232-8B13-610D0E4316A0}" srcOrd="1" destOrd="0" presId="urn:microsoft.com/office/officeart/2005/8/layout/orgChart1"/>
    <dgm:cxn modelId="{D5F0BAF3-2021-45DA-8910-35615F3CBCE0}" type="presParOf" srcId="{E7937E93-8283-4232-8B13-610D0E4316A0}" destId="{0E2E3C16-0D13-4F98-86E4-437D1602B4FD}" srcOrd="0" destOrd="0" presId="urn:microsoft.com/office/officeart/2005/8/layout/orgChart1"/>
    <dgm:cxn modelId="{FE9B3268-62D2-4EAA-99EC-1D0F529E08EC}" type="presParOf" srcId="{E7937E93-8283-4232-8B13-610D0E4316A0}" destId="{90AEF81D-F1BF-4FF1-9617-9DABF1C058B1}" srcOrd="1" destOrd="0" presId="urn:microsoft.com/office/officeart/2005/8/layout/orgChart1"/>
    <dgm:cxn modelId="{796392F8-C26D-4AC6-A799-5CD3B0F5F60E}" type="presParOf" srcId="{90AEF81D-F1BF-4FF1-9617-9DABF1C058B1}" destId="{8D0A1113-FA12-4651-B718-AD2CA3E66F6B}" srcOrd="0" destOrd="0" presId="urn:microsoft.com/office/officeart/2005/8/layout/orgChart1"/>
    <dgm:cxn modelId="{55062AFB-AF05-4BDC-A116-C718C6C06620}" type="presParOf" srcId="{8D0A1113-FA12-4651-B718-AD2CA3E66F6B}" destId="{5978E98F-F366-4711-91B0-780FC49766CE}" srcOrd="0" destOrd="0" presId="urn:microsoft.com/office/officeart/2005/8/layout/orgChart1"/>
    <dgm:cxn modelId="{98C905CD-73F0-49F0-B338-22830030D50C}" type="presParOf" srcId="{8D0A1113-FA12-4651-B718-AD2CA3E66F6B}" destId="{57E55581-BC54-444F-B5FC-B05A47723BE2}" srcOrd="1" destOrd="0" presId="urn:microsoft.com/office/officeart/2005/8/layout/orgChart1"/>
    <dgm:cxn modelId="{0EE22D7C-3C35-41D2-81B9-301B2D2D8CD4}" type="presParOf" srcId="{90AEF81D-F1BF-4FF1-9617-9DABF1C058B1}" destId="{B0F741B4-DFD0-418D-8A96-9C97BDBF094A}" srcOrd="1" destOrd="0" presId="urn:microsoft.com/office/officeart/2005/8/layout/orgChart1"/>
    <dgm:cxn modelId="{D1CAE439-2930-4E1C-9E9A-5CD3FFB41333}" type="presParOf" srcId="{90AEF81D-F1BF-4FF1-9617-9DABF1C058B1}" destId="{2CC036E9-9FE0-458E-BA99-3350E6E5B7C7}" srcOrd="2" destOrd="0" presId="urn:microsoft.com/office/officeart/2005/8/layout/orgChart1"/>
    <dgm:cxn modelId="{07C5EA75-3C5A-49C0-99B1-5021E576EA6A}" type="presParOf" srcId="{03DAF369-DBDD-4455-8767-31A097C8A459}" destId="{20772A91-B991-4767-A218-0AF2F93A06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1E9311-DC16-47B4-9B89-6296A5E4D1C3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BB2572E-B85D-4B70-86FB-77887E814D88}">
      <dgm:prSet phldrT="[Texto]" custT="1"/>
      <dgm:spPr/>
      <dgm:t>
        <a:bodyPr/>
        <a:lstStyle/>
        <a:p>
          <a:pPr>
            <a:spcAft>
              <a:spcPts val="300"/>
            </a:spcAft>
          </a:pPr>
          <a:r>
            <a:rPr lang="fr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Comité de suivi</a:t>
          </a:r>
        </a:p>
        <a:p>
          <a:pPr>
            <a:spcAft>
              <a:spcPct val="35000"/>
            </a:spcAft>
          </a:pPr>
          <a:r>
            <a:rPr lang="fr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ORGANE DE DÉCISION</a:t>
          </a:r>
        </a:p>
      </dgm:t>
    </dgm:pt>
    <dgm:pt modelId="{6CFB26E8-8063-4692-93DC-92DC519795DE}" type="parTrans" cxnId="{D2871BB0-8701-4B9F-B487-782198B11B2D}">
      <dgm:prSet/>
      <dgm:spPr/>
      <dgm:t>
        <a:bodyPr/>
        <a:lstStyle/>
        <a:p>
          <a:endParaRPr lang="en-US"/>
        </a:p>
      </dgm:t>
    </dgm:pt>
    <dgm:pt modelId="{8652C8FF-92CE-498B-98F7-D3A978D0B8C9}" type="sibTrans" cxnId="{D2871BB0-8701-4B9F-B487-782198B11B2D}">
      <dgm:prSet/>
      <dgm:spPr/>
      <dgm:t>
        <a:bodyPr/>
        <a:lstStyle/>
        <a:p>
          <a:endParaRPr lang="en-US"/>
        </a:p>
      </dgm:t>
    </dgm:pt>
    <dgm:pt modelId="{23857530-D411-4604-81F3-1F72704536D6}">
      <dgm:prSet phldrT="[Texto]" custT="1"/>
      <dgm:spPr/>
      <dgm:t>
        <a:bodyPr/>
        <a:lstStyle/>
        <a:p>
          <a:r>
            <a:rPr lang="fr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Membres représentant les 15 pays participants</a:t>
          </a:r>
        </a:p>
      </dgm:t>
    </dgm:pt>
    <dgm:pt modelId="{6F2DDEF3-1645-4C54-B353-4C6BAB79C614}" type="parTrans" cxnId="{C4BA670B-86B0-47C8-9A60-F0A7A6C138B7}">
      <dgm:prSet/>
      <dgm:spPr/>
      <dgm:t>
        <a:bodyPr/>
        <a:lstStyle/>
        <a:p>
          <a:endParaRPr lang="en-US"/>
        </a:p>
      </dgm:t>
    </dgm:pt>
    <dgm:pt modelId="{E3C4303E-0C1B-4AF6-BEEF-21C478072E0C}" type="sibTrans" cxnId="{C4BA670B-86B0-47C8-9A60-F0A7A6C138B7}">
      <dgm:prSet/>
      <dgm:spPr/>
      <dgm:t>
        <a:bodyPr/>
        <a:lstStyle/>
        <a:p>
          <a:endParaRPr lang="en-US"/>
        </a:p>
      </dgm:t>
    </dgm:pt>
    <dgm:pt modelId="{A788AC8E-6B1C-44BD-95A4-FBC110E596FB}">
      <dgm:prSet phldrT="[Texto]" custT="1"/>
      <dgm:spPr/>
      <dgm:t>
        <a:bodyPr/>
        <a:lstStyle/>
        <a:p>
          <a:pPr>
            <a:spcAft>
              <a:spcPts val="300"/>
            </a:spcAft>
          </a:pPr>
          <a:r>
            <a:rPr lang="fr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Structures du programme</a:t>
          </a:r>
        </a:p>
        <a:p>
          <a:pPr>
            <a:spcAft>
              <a:spcPct val="35000"/>
            </a:spcAft>
          </a:pPr>
          <a:r>
            <a:rPr lang="fr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GESTION</a:t>
          </a:r>
        </a:p>
      </dgm:t>
    </dgm:pt>
    <dgm:pt modelId="{64461E3D-5736-451C-A425-15812B733E5B}" type="parTrans" cxnId="{F6355F04-C458-49BE-9A88-53BC09E0198C}">
      <dgm:prSet/>
      <dgm:spPr/>
      <dgm:t>
        <a:bodyPr/>
        <a:lstStyle/>
        <a:p>
          <a:endParaRPr lang="en-US"/>
        </a:p>
      </dgm:t>
    </dgm:pt>
    <dgm:pt modelId="{41196A96-D508-4445-85E3-BCE055A3CCE3}" type="sibTrans" cxnId="{F6355F04-C458-49BE-9A88-53BC09E0198C}">
      <dgm:prSet/>
      <dgm:spPr/>
      <dgm:t>
        <a:bodyPr/>
        <a:lstStyle/>
        <a:p>
          <a:endParaRPr lang="en-US"/>
        </a:p>
      </dgm:t>
    </dgm:pt>
    <dgm:pt modelId="{878B8FFA-BA94-450B-8726-66F3497B83E3}">
      <dgm:prSet custT="1"/>
      <dgm:spPr/>
      <dgm:t>
        <a:bodyPr/>
        <a:lstStyle/>
        <a:p>
          <a:pPr>
            <a:spcAft>
              <a:spcPts val="300"/>
            </a:spcAft>
          </a:pPr>
          <a:r>
            <a:rPr lang="fr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Structures nationales</a:t>
          </a:r>
        </a:p>
        <a:p>
          <a:pPr>
            <a:spcAft>
              <a:spcPct val="35000"/>
            </a:spcAft>
          </a:pPr>
          <a:r>
            <a:rPr lang="fr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SOUTIEN AU NIVEAU NATIONAL</a:t>
          </a:r>
        </a:p>
      </dgm:t>
    </dgm:pt>
    <dgm:pt modelId="{F85A20B3-4244-4853-8645-BED3AD7F1A22}" type="parTrans" cxnId="{EC1B0B5F-A95D-4D84-B72E-DF1E83BBDE09}">
      <dgm:prSet/>
      <dgm:spPr/>
      <dgm:t>
        <a:bodyPr/>
        <a:lstStyle/>
        <a:p>
          <a:endParaRPr lang="en-US"/>
        </a:p>
      </dgm:t>
    </dgm:pt>
    <dgm:pt modelId="{D5ABA76D-B2C6-4BFA-8FB7-62A2F7EB161C}" type="sibTrans" cxnId="{EC1B0B5F-A95D-4D84-B72E-DF1E83BBDE09}">
      <dgm:prSet/>
      <dgm:spPr/>
      <dgm:t>
        <a:bodyPr/>
        <a:lstStyle/>
        <a:p>
          <a:endParaRPr lang="en-US"/>
        </a:p>
      </dgm:t>
    </dgm:pt>
    <dgm:pt modelId="{8B8AF862-5DF0-4260-9D37-8AF71B60471D}">
      <dgm:prSet custT="1"/>
      <dgm:spPr/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Points de contact nationaux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 pour chaque pays participant</a:t>
          </a:r>
        </a:p>
      </dgm:t>
    </dgm:pt>
    <dgm:pt modelId="{72115F25-BAD6-4B83-AD00-60CEE594D911}" type="parTrans" cxnId="{70104C82-B09D-4BBB-8E06-05B7CF13E66E}">
      <dgm:prSet/>
      <dgm:spPr/>
      <dgm:t>
        <a:bodyPr/>
        <a:lstStyle/>
        <a:p>
          <a:endParaRPr lang="en-US"/>
        </a:p>
      </dgm:t>
    </dgm:pt>
    <dgm:pt modelId="{604D55E3-B99F-4180-9BDE-6F5E07BBA081}" type="sibTrans" cxnId="{70104C82-B09D-4BBB-8E06-05B7CF13E66E}">
      <dgm:prSet/>
      <dgm:spPr/>
      <dgm:t>
        <a:bodyPr/>
        <a:lstStyle/>
        <a:p>
          <a:endParaRPr lang="en-US"/>
        </a:p>
      </dgm:t>
    </dgm:pt>
    <dgm:pt modelId="{5CA9D1F1-37BC-4AFA-9661-311C982B38B1}">
      <dgm:prSet custT="1"/>
      <dgm:spPr/>
      <dgm:t>
        <a:bodyPr/>
        <a:lstStyle/>
        <a:p>
          <a:pPr>
            <a:spcAft>
              <a:spcPts val="300"/>
            </a:spcAft>
          </a:pPr>
          <a:r>
            <a:rPr lang="fr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Comité d'évaluation</a:t>
          </a:r>
        </a:p>
        <a:p>
          <a:pPr>
            <a:spcAft>
              <a:spcPct val="35000"/>
            </a:spcAft>
          </a:pPr>
          <a:r>
            <a:rPr lang="fr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SUPERVISION DU PROCESSUS D'ÉVALUATION</a:t>
          </a:r>
        </a:p>
      </dgm:t>
    </dgm:pt>
    <dgm:pt modelId="{86025ED6-06D1-4945-AF5F-2548560074DA}" type="parTrans" cxnId="{FAF0494F-4EAA-49C9-8297-205497030BC5}">
      <dgm:prSet/>
      <dgm:spPr/>
      <dgm:t>
        <a:bodyPr/>
        <a:lstStyle/>
        <a:p>
          <a:endParaRPr lang="en-US"/>
        </a:p>
      </dgm:t>
    </dgm:pt>
    <dgm:pt modelId="{4E95606F-8C66-4514-A279-E80739D6E04F}" type="sibTrans" cxnId="{FAF0494F-4EAA-49C9-8297-205497030BC5}">
      <dgm:prSet/>
      <dgm:spPr/>
      <dgm:t>
        <a:bodyPr/>
        <a:lstStyle/>
        <a:p>
          <a:endParaRPr lang="en-US"/>
        </a:p>
      </dgm:t>
    </dgm:pt>
    <dgm:pt modelId="{1A6D28F3-2290-4069-A50E-9A146040A2D0}">
      <dgm:prSet custT="1"/>
      <dgm:spPr/>
      <dgm:t>
        <a:bodyPr/>
        <a:lstStyle/>
        <a:p>
          <a:r>
            <a:rPr lang="fr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Membres désignés par les 15 pays participants</a:t>
          </a:r>
        </a:p>
      </dgm:t>
    </dgm:pt>
    <dgm:pt modelId="{6B58DA4B-FAAD-4D1F-BF30-13FFA65D1DEF}" type="parTrans" cxnId="{3C8F4B56-54AD-4650-8983-A8C469E58D1A}">
      <dgm:prSet/>
      <dgm:spPr/>
      <dgm:t>
        <a:bodyPr/>
        <a:lstStyle/>
        <a:p>
          <a:endParaRPr lang="en-US"/>
        </a:p>
      </dgm:t>
    </dgm:pt>
    <dgm:pt modelId="{9E05B4C7-CCC5-42DB-A06C-3E4B34330192}" type="sibTrans" cxnId="{3C8F4B56-54AD-4650-8983-A8C469E58D1A}">
      <dgm:prSet/>
      <dgm:spPr/>
      <dgm:t>
        <a:bodyPr/>
        <a:lstStyle/>
        <a:p>
          <a:endParaRPr lang="en-US"/>
        </a:p>
      </dgm:t>
    </dgm:pt>
    <dgm:pt modelId="{D844C27D-3F82-489D-84C4-50F532D350F4}">
      <dgm:prSet custT="1"/>
      <dgm:spPr/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Autorité de gestion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Sardaigne (Italie)</a:t>
          </a:r>
        </a:p>
      </dgm:t>
    </dgm:pt>
    <dgm:pt modelId="{840AD10A-FF75-449C-A765-8FB02EA64151}" type="parTrans" cxnId="{AAE6F312-A3AA-4BED-8398-4F6D1D289C3E}">
      <dgm:prSet/>
      <dgm:spPr/>
      <dgm:t>
        <a:bodyPr/>
        <a:lstStyle/>
        <a:p>
          <a:endParaRPr lang="en-US"/>
        </a:p>
      </dgm:t>
    </dgm:pt>
    <dgm:pt modelId="{BA72589C-C15B-40DB-A160-39C29E24D762}" type="sibTrans" cxnId="{AAE6F312-A3AA-4BED-8398-4F6D1D289C3E}">
      <dgm:prSet/>
      <dgm:spPr/>
      <dgm:t>
        <a:bodyPr/>
        <a:lstStyle/>
        <a:p>
          <a:endParaRPr lang="en-US"/>
        </a:p>
      </dgm:t>
    </dgm:pt>
    <dgm:pt modelId="{05C9B2DD-FE6D-4193-92D9-ECF517541208}">
      <dgm:prSet custT="1"/>
      <dgm:spPr/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Secrétariat conjoint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Sardaigne (Italie)</a:t>
          </a:r>
        </a:p>
      </dgm:t>
    </dgm:pt>
    <dgm:pt modelId="{A9BCA633-6245-421A-8956-C75D1981C906}" type="parTrans" cxnId="{E43C3A23-55BE-429B-93ED-100C70885C41}">
      <dgm:prSet/>
      <dgm:spPr/>
      <dgm:t>
        <a:bodyPr/>
        <a:lstStyle/>
        <a:p>
          <a:endParaRPr lang="en-US"/>
        </a:p>
      </dgm:t>
    </dgm:pt>
    <dgm:pt modelId="{94215405-DBBB-4F4B-9592-5EA356934F8D}" type="sibTrans" cxnId="{E43C3A23-55BE-429B-93ED-100C70885C41}">
      <dgm:prSet/>
      <dgm:spPr/>
      <dgm:t>
        <a:bodyPr/>
        <a:lstStyle/>
        <a:p>
          <a:endParaRPr lang="en-US"/>
        </a:p>
      </dgm:t>
    </dgm:pt>
    <dgm:pt modelId="{727A315D-B61E-4771-BA87-BAFAE1F46A59}">
      <dgm:prSet custT="1"/>
      <dgm:spPr/>
      <dgm:t>
        <a:bodyPr/>
        <a:lstStyle/>
        <a:p>
          <a:pPr>
            <a:spcAft>
              <a:spcPts val="300"/>
            </a:spcAft>
          </a:pPr>
          <a:r>
            <a:rPr lang="fr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Structures du programme</a:t>
          </a:r>
        </a:p>
        <a:p>
          <a:pPr>
            <a:spcAft>
              <a:spcPct val="35000"/>
            </a:spcAft>
          </a:pPr>
          <a:r>
            <a:rPr lang="fr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AUDIT</a:t>
          </a:r>
        </a:p>
      </dgm:t>
    </dgm:pt>
    <dgm:pt modelId="{BE783074-1B1E-4FA0-B289-AA57D9B9EB5C}" type="parTrans" cxnId="{852C275D-FD95-46F9-AF14-8E37EBA4AB9D}">
      <dgm:prSet/>
      <dgm:spPr/>
      <dgm:t>
        <a:bodyPr/>
        <a:lstStyle/>
        <a:p>
          <a:endParaRPr lang="en-US"/>
        </a:p>
      </dgm:t>
    </dgm:pt>
    <dgm:pt modelId="{BC35589E-51F9-4A5A-9AB6-08A4F4F8915F}" type="sibTrans" cxnId="{852C275D-FD95-46F9-AF14-8E37EBA4AB9D}">
      <dgm:prSet/>
      <dgm:spPr/>
      <dgm:t>
        <a:bodyPr/>
        <a:lstStyle/>
        <a:p>
          <a:endParaRPr lang="en-US"/>
        </a:p>
      </dgm:t>
    </dgm:pt>
    <dgm:pt modelId="{83096658-81BE-476A-A60A-D4CD7B7BF428}">
      <dgm:prSet custT="1"/>
      <dgm:spPr/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Antenne MED Ouest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Valence (Espagne)</a:t>
          </a:r>
        </a:p>
      </dgm:t>
    </dgm:pt>
    <dgm:pt modelId="{704DC657-D2B3-48BC-9E58-84526022F059}" type="parTrans" cxnId="{06F93A48-1257-45C0-B9B9-35BFD5ED0C87}">
      <dgm:prSet/>
      <dgm:spPr/>
      <dgm:t>
        <a:bodyPr/>
        <a:lstStyle/>
        <a:p>
          <a:endParaRPr lang="en-US"/>
        </a:p>
      </dgm:t>
    </dgm:pt>
    <dgm:pt modelId="{5ADC0FEC-62CF-4DC6-AFF6-67225604E3D7}" type="sibTrans" cxnId="{06F93A48-1257-45C0-B9B9-35BFD5ED0C87}">
      <dgm:prSet/>
      <dgm:spPr/>
      <dgm:t>
        <a:bodyPr/>
        <a:lstStyle/>
        <a:p>
          <a:endParaRPr lang="en-US"/>
        </a:p>
      </dgm:t>
    </dgm:pt>
    <dgm:pt modelId="{B5B32982-9116-44C7-8141-C13CEEAF8C75}">
      <dgm:prSet custT="1"/>
      <dgm:spPr/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Antenne MED Est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ASEZA-Aqaba (Jordanie)</a:t>
          </a:r>
        </a:p>
      </dgm:t>
    </dgm:pt>
    <dgm:pt modelId="{647B83F0-2586-4FBF-A51A-504F279B2DBE}" type="parTrans" cxnId="{5C57CF35-3E47-4210-8043-52A7B6C1AA5F}">
      <dgm:prSet/>
      <dgm:spPr/>
      <dgm:t>
        <a:bodyPr/>
        <a:lstStyle/>
        <a:p>
          <a:endParaRPr lang="en-US"/>
        </a:p>
      </dgm:t>
    </dgm:pt>
    <dgm:pt modelId="{9468E832-1810-471A-B2C1-F67F5E476E03}" type="sibTrans" cxnId="{5C57CF35-3E47-4210-8043-52A7B6C1AA5F}">
      <dgm:prSet/>
      <dgm:spPr/>
      <dgm:t>
        <a:bodyPr/>
        <a:lstStyle/>
        <a:p>
          <a:endParaRPr lang="en-US"/>
        </a:p>
      </dgm:t>
    </dgm:pt>
    <dgm:pt modelId="{3B048804-0F2D-4779-AD7C-DD0BF73C8ECF}">
      <dgm:prSet custT="1"/>
      <dgm:spPr/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Autorité d'audit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Sardaigne (Italie)</a:t>
          </a:r>
        </a:p>
      </dgm:t>
    </dgm:pt>
    <dgm:pt modelId="{F37C649A-9AE7-497A-868D-969697C59BEB}" type="parTrans" cxnId="{A17158DD-F706-4D19-A79F-FE3C55A46A6C}">
      <dgm:prSet/>
      <dgm:spPr/>
      <dgm:t>
        <a:bodyPr/>
        <a:lstStyle/>
        <a:p>
          <a:endParaRPr lang="en-US"/>
        </a:p>
      </dgm:t>
    </dgm:pt>
    <dgm:pt modelId="{2F48AD9F-4485-4D9D-B499-9D7E509E3E91}" type="sibTrans" cxnId="{A17158DD-F706-4D19-A79F-FE3C55A46A6C}">
      <dgm:prSet/>
      <dgm:spPr/>
      <dgm:t>
        <a:bodyPr/>
        <a:lstStyle/>
        <a:p>
          <a:endParaRPr lang="en-US"/>
        </a:p>
      </dgm:t>
    </dgm:pt>
    <dgm:pt modelId="{65CDBCC8-3996-487B-BFE5-4C1018A485D6}">
      <dgm:prSet custT="1"/>
      <dgm:spPr/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Groupe d'auditeurs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0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Membres représentant les 15 pays participants</a:t>
          </a:r>
        </a:p>
      </dgm:t>
    </dgm:pt>
    <dgm:pt modelId="{C0ED8E7C-64E2-4A96-B805-3486B1B087E9}" type="parTrans" cxnId="{3E1A9BB1-650F-4B90-A350-163B2F95EC0C}">
      <dgm:prSet/>
      <dgm:spPr/>
      <dgm:t>
        <a:bodyPr/>
        <a:lstStyle/>
        <a:p>
          <a:endParaRPr lang="en-US"/>
        </a:p>
      </dgm:t>
    </dgm:pt>
    <dgm:pt modelId="{6294CF33-06A3-4B46-A85B-81571A6320DB}" type="sibTrans" cxnId="{3E1A9BB1-650F-4B90-A350-163B2F95EC0C}">
      <dgm:prSet/>
      <dgm:spPr/>
      <dgm:t>
        <a:bodyPr/>
        <a:lstStyle/>
        <a:p>
          <a:endParaRPr lang="en-US"/>
        </a:p>
      </dgm:t>
    </dgm:pt>
    <dgm:pt modelId="{DDEFA85E-919F-428E-8485-DEEFBD49B51E}">
      <dgm:prSet custT="1"/>
      <dgm:spPr/>
      <dgm:t>
        <a:bodyPr/>
        <a:lstStyle/>
        <a:p>
          <a:r>
            <a:rPr lang="fr" sz="12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Autorité nationale</a:t>
          </a:r>
        </a:p>
        <a:p>
          <a:r>
            <a:rPr lang="fr" sz="1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Responsable du </a:t>
          </a:r>
          <a:r>
            <a:rPr lang="fr" sz="1200" b="0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programme</a:t>
          </a:r>
          <a:r>
            <a:rPr lang="fr" sz="1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fr" sz="1200" b="0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 niveau </a:t>
          </a:r>
          <a:r>
            <a:rPr lang="fr" sz="1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national </a:t>
          </a:r>
        </a:p>
      </dgm:t>
    </dgm:pt>
    <dgm:pt modelId="{D4849FA7-58EF-4641-92EF-92E4E1F3CDD6}" type="parTrans" cxnId="{27C980AB-7A60-4993-B4DD-C34CE3F7412C}">
      <dgm:prSet/>
      <dgm:spPr/>
      <dgm:t>
        <a:bodyPr/>
        <a:lstStyle/>
        <a:p>
          <a:endParaRPr lang="it-IT"/>
        </a:p>
      </dgm:t>
    </dgm:pt>
    <dgm:pt modelId="{73128807-BAD4-49EE-9D3C-4416E454834B}" type="sibTrans" cxnId="{27C980AB-7A60-4993-B4DD-C34CE3F7412C}">
      <dgm:prSet/>
      <dgm:spPr/>
      <dgm:t>
        <a:bodyPr/>
        <a:lstStyle/>
        <a:p>
          <a:endParaRPr lang="it-IT"/>
        </a:p>
      </dgm:t>
    </dgm:pt>
    <dgm:pt modelId="{B885655B-73A8-4D13-86BC-091758C35377}">
      <dgm:prSet custT="1"/>
      <dgm:spPr/>
      <dgm:t>
        <a:bodyPr/>
        <a:lstStyle/>
        <a:p>
          <a:r>
            <a:rPr lang="fr" sz="11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Contrôleur national ou point de contact de contrôle</a:t>
          </a:r>
        </a:p>
        <a:p>
          <a:r>
            <a:rPr lang="fr" sz="10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Pour la vérification des dépenses des projets</a:t>
          </a:r>
          <a:endParaRPr lang="it-IT" sz="10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A39A04B-2AC8-4D3C-93F7-290B94B89346}" type="parTrans" cxnId="{394FC043-B5D2-49FB-A664-0FF2FB62E3F8}">
      <dgm:prSet/>
      <dgm:spPr/>
      <dgm:t>
        <a:bodyPr/>
        <a:lstStyle/>
        <a:p>
          <a:endParaRPr lang="it-IT"/>
        </a:p>
      </dgm:t>
    </dgm:pt>
    <dgm:pt modelId="{317CEA23-5070-4273-A1DA-7C813FA45A32}" type="sibTrans" cxnId="{394FC043-B5D2-49FB-A664-0FF2FB62E3F8}">
      <dgm:prSet/>
      <dgm:spPr/>
      <dgm:t>
        <a:bodyPr/>
        <a:lstStyle/>
        <a:p>
          <a:endParaRPr lang="it-IT"/>
        </a:p>
      </dgm:t>
    </dgm:pt>
    <dgm:pt modelId="{4B57F45F-0424-4775-8F34-1EF0D28190E3}" type="pres">
      <dgm:prSet presAssocID="{D51E9311-DC16-47B4-9B89-6296A5E4D1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7E5AF00-3A4D-4B4B-B5E9-D54F68AB245F}" type="pres">
      <dgm:prSet presAssocID="{CBB2572E-B85D-4B70-86FB-77887E814D88}" presName="root" presStyleCnt="0"/>
      <dgm:spPr/>
    </dgm:pt>
    <dgm:pt modelId="{C1D16320-0640-4929-8A46-4462972855BB}" type="pres">
      <dgm:prSet presAssocID="{CBB2572E-B85D-4B70-86FB-77887E814D88}" presName="rootComposite" presStyleCnt="0"/>
      <dgm:spPr/>
    </dgm:pt>
    <dgm:pt modelId="{F318706D-534F-4F71-AF38-84EA6103E4CF}" type="pres">
      <dgm:prSet presAssocID="{CBB2572E-B85D-4B70-86FB-77887E814D88}" presName="rootText" presStyleLbl="node1" presStyleIdx="0" presStyleCnt="5" custScaleX="122785" custScaleY="122582"/>
      <dgm:spPr/>
    </dgm:pt>
    <dgm:pt modelId="{8D2FD0AC-F86A-4420-B174-05ED0FB51BC3}" type="pres">
      <dgm:prSet presAssocID="{CBB2572E-B85D-4B70-86FB-77887E814D88}" presName="rootConnector" presStyleLbl="node1" presStyleIdx="0" presStyleCnt="5"/>
      <dgm:spPr/>
    </dgm:pt>
    <dgm:pt modelId="{E2A71828-C3B3-4F2B-ACBF-68F1E4010C93}" type="pres">
      <dgm:prSet presAssocID="{CBB2572E-B85D-4B70-86FB-77887E814D88}" presName="childShape" presStyleCnt="0"/>
      <dgm:spPr/>
    </dgm:pt>
    <dgm:pt modelId="{D198957E-AB7D-4CCE-9CD3-21D00CA1617C}" type="pres">
      <dgm:prSet presAssocID="{6F2DDEF3-1645-4C54-B353-4C6BAB79C614}" presName="Name13" presStyleLbl="parChTrans1D2" presStyleIdx="0" presStyleCnt="11"/>
      <dgm:spPr/>
    </dgm:pt>
    <dgm:pt modelId="{28FC7AF6-FFFC-4CC1-A050-3640A4019084}" type="pres">
      <dgm:prSet presAssocID="{23857530-D411-4604-81F3-1F72704536D6}" presName="childText" presStyleLbl="bgAcc1" presStyleIdx="0" presStyleCnt="11" custScaleX="124103" custScaleY="124103">
        <dgm:presLayoutVars>
          <dgm:bulletEnabled val="1"/>
        </dgm:presLayoutVars>
      </dgm:prSet>
      <dgm:spPr/>
    </dgm:pt>
    <dgm:pt modelId="{19744D68-EF96-4D98-9B88-4A9538C8A156}" type="pres">
      <dgm:prSet presAssocID="{5CA9D1F1-37BC-4AFA-9661-311C982B38B1}" presName="root" presStyleCnt="0"/>
      <dgm:spPr/>
    </dgm:pt>
    <dgm:pt modelId="{D059E70B-9AFC-4A56-8036-5B46921637FE}" type="pres">
      <dgm:prSet presAssocID="{5CA9D1F1-37BC-4AFA-9661-311C982B38B1}" presName="rootComposite" presStyleCnt="0"/>
      <dgm:spPr/>
    </dgm:pt>
    <dgm:pt modelId="{D3E1AF65-CE08-496E-882C-E9283C84C76E}" type="pres">
      <dgm:prSet presAssocID="{5CA9D1F1-37BC-4AFA-9661-311C982B38B1}" presName="rootText" presStyleLbl="node1" presStyleIdx="1" presStyleCnt="5" custScaleX="125693" custScaleY="123397"/>
      <dgm:spPr/>
    </dgm:pt>
    <dgm:pt modelId="{B47A9BCE-1C9E-4FDB-9DCC-F262F7A4B6C1}" type="pres">
      <dgm:prSet presAssocID="{5CA9D1F1-37BC-4AFA-9661-311C982B38B1}" presName="rootConnector" presStyleLbl="node1" presStyleIdx="1" presStyleCnt="5"/>
      <dgm:spPr/>
    </dgm:pt>
    <dgm:pt modelId="{4204A748-B089-4125-B464-31A5F0D5129E}" type="pres">
      <dgm:prSet presAssocID="{5CA9D1F1-37BC-4AFA-9661-311C982B38B1}" presName="childShape" presStyleCnt="0"/>
      <dgm:spPr/>
    </dgm:pt>
    <dgm:pt modelId="{276C0403-A58A-4F2A-9FCC-189B7446338A}" type="pres">
      <dgm:prSet presAssocID="{6B58DA4B-FAAD-4D1F-BF30-13FFA65D1DEF}" presName="Name13" presStyleLbl="parChTrans1D2" presStyleIdx="1" presStyleCnt="11"/>
      <dgm:spPr/>
    </dgm:pt>
    <dgm:pt modelId="{0E2F2FCE-63DB-4BAF-B36C-7787C0B81310}" type="pres">
      <dgm:prSet presAssocID="{1A6D28F3-2290-4069-A50E-9A146040A2D0}" presName="childText" presStyleLbl="bgAcc1" presStyleIdx="1" presStyleCnt="11" custScaleX="124103" custScaleY="124103">
        <dgm:presLayoutVars>
          <dgm:bulletEnabled val="1"/>
        </dgm:presLayoutVars>
      </dgm:prSet>
      <dgm:spPr/>
    </dgm:pt>
    <dgm:pt modelId="{3E5DE057-4E36-45D0-BEFF-4DEC7AAC0AA8}" type="pres">
      <dgm:prSet presAssocID="{A788AC8E-6B1C-44BD-95A4-FBC110E596FB}" presName="root" presStyleCnt="0"/>
      <dgm:spPr/>
    </dgm:pt>
    <dgm:pt modelId="{29FFF3C9-65FB-4C31-9F73-502B943CBF9C}" type="pres">
      <dgm:prSet presAssocID="{A788AC8E-6B1C-44BD-95A4-FBC110E596FB}" presName="rootComposite" presStyleCnt="0"/>
      <dgm:spPr/>
    </dgm:pt>
    <dgm:pt modelId="{ADB79B70-9A5A-46C1-A97A-37008074A028}" type="pres">
      <dgm:prSet presAssocID="{A788AC8E-6B1C-44BD-95A4-FBC110E596FB}" presName="rootText" presStyleLbl="node1" presStyleIdx="2" presStyleCnt="5" custScaleX="123750" custScaleY="123467"/>
      <dgm:spPr/>
    </dgm:pt>
    <dgm:pt modelId="{7F6B478D-3270-4EC9-910B-C6E9BDD8CF6F}" type="pres">
      <dgm:prSet presAssocID="{A788AC8E-6B1C-44BD-95A4-FBC110E596FB}" presName="rootConnector" presStyleLbl="node1" presStyleIdx="2" presStyleCnt="5"/>
      <dgm:spPr/>
    </dgm:pt>
    <dgm:pt modelId="{EBC0B650-C519-4925-A4DD-5C65B7068801}" type="pres">
      <dgm:prSet presAssocID="{A788AC8E-6B1C-44BD-95A4-FBC110E596FB}" presName="childShape" presStyleCnt="0"/>
      <dgm:spPr/>
    </dgm:pt>
    <dgm:pt modelId="{103542E2-F8FA-4CFE-A330-04234F732A2D}" type="pres">
      <dgm:prSet presAssocID="{840AD10A-FF75-449C-A765-8FB02EA64151}" presName="Name13" presStyleLbl="parChTrans1D2" presStyleIdx="2" presStyleCnt="11"/>
      <dgm:spPr/>
    </dgm:pt>
    <dgm:pt modelId="{AC2DC797-59AC-412E-93A8-77E4341A8FE8}" type="pres">
      <dgm:prSet presAssocID="{D844C27D-3F82-489D-84C4-50F532D350F4}" presName="childText" presStyleLbl="bgAcc1" presStyleIdx="2" presStyleCnt="11" custScaleX="124103" custScaleY="124103">
        <dgm:presLayoutVars>
          <dgm:bulletEnabled val="1"/>
        </dgm:presLayoutVars>
      </dgm:prSet>
      <dgm:spPr/>
    </dgm:pt>
    <dgm:pt modelId="{C0E3DBF7-2135-4BBB-92D7-741F466C1EE9}" type="pres">
      <dgm:prSet presAssocID="{A9BCA633-6245-421A-8956-C75D1981C906}" presName="Name13" presStyleLbl="parChTrans1D2" presStyleIdx="3" presStyleCnt="11"/>
      <dgm:spPr/>
    </dgm:pt>
    <dgm:pt modelId="{0E40869F-854C-42D4-9381-6832706BFF49}" type="pres">
      <dgm:prSet presAssocID="{05C9B2DD-FE6D-4193-92D9-ECF517541208}" presName="childText" presStyleLbl="bgAcc1" presStyleIdx="3" presStyleCnt="11" custScaleX="124103" custScaleY="124103">
        <dgm:presLayoutVars>
          <dgm:bulletEnabled val="1"/>
        </dgm:presLayoutVars>
      </dgm:prSet>
      <dgm:spPr/>
    </dgm:pt>
    <dgm:pt modelId="{74497063-5CF3-45CB-BD91-CC5207E9F603}" type="pres">
      <dgm:prSet presAssocID="{704DC657-D2B3-48BC-9E58-84526022F059}" presName="Name13" presStyleLbl="parChTrans1D2" presStyleIdx="4" presStyleCnt="11"/>
      <dgm:spPr/>
    </dgm:pt>
    <dgm:pt modelId="{389A82E9-A57F-4A91-8DAA-EDFCE28E0D31}" type="pres">
      <dgm:prSet presAssocID="{83096658-81BE-476A-A60A-D4CD7B7BF428}" presName="childText" presStyleLbl="bgAcc1" presStyleIdx="4" presStyleCnt="11" custScaleX="124103" custScaleY="124103">
        <dgm:presLayoutVars>
          <dgm:bulletEnabled val="1"/>
        </dgm:presLayoutVars>
      </dgm:prSet>
      <dgm:spPr/>
    </dgm:pt>
    <dgm:pt modelId="{738BF1FC-77A4-49AA-8477-B1D2BCDA9CBE}" type="pres">
      <dgm:prSet presAssocID="{647B83F0-2586-4FBF-A51A-504F279B2DBE}" presName="Name13" presStyleLbl="parChTrans1D2" presStyleIdx="5" presStyleCnt="11"/>
      <dgm:spPr/>
    </dgm:pt>
    <dgm:pt modelId="{CCB24F87-3E54-4117-B25B-CC2EA58208B9}" type="pres">
      <dgm:prSet presAssocID="{B5B32982-9116-44C7-8141-C13CEEAF8C75}" presName="childText" presStyleLbl="bgAcc1" presStyleIdx="5" presStyleCnt="11" custScaleX="124103" custScaleY="124103">
        <dgm:presLayoutVars>
          <dgm:bulletEnabled val="1"/>
        </dgm:presLayoutVars>
      </dgm:prSet>
      <dgm:spPr/>
    </dgm:pt>
    <dgm:pt modelId="{37AA06FF-305E-4AE1-B178-257BEE606A82}" type="pres">
      <dgm:prSet presAssocID="{727A315D-B61E-4771-BA87-BAFAE1F46A59}" presName="root" presStyleCnt="0"/>
      <dgm:spPr/>
    </dgm:pt>
    <dgm:pt modelId="{0764F60A-E6C6-40A4-A9F9-46BD46199FDC}" type="pres">
      <dgm:prSet presAssocID="{727A315D-B61E-4771-BA87-BAFAE1F46A59}" presName="rootComposite" presStyleCnt="0"/>
      <dgm:spPr/>
    </dgm:pt>
    <dgm:pt modelId="{79A4158B-3143-4105-A7A6-443D9EE30EC6}" type="pres">
      <dgm:prSet presAssocID="{727A315D-B61E-4771-BA87-BAFAE1F46A59}" presName="rootText" presStyleLbl="node1" presStyleIdx="3" presStyleCnt="5" custScaleX="123669" custScaleY="120093"/>
      <dgm:spPr/>
    </dgm:pt>
    <dgm:pt modelId="{DE87338B-2119-46A6-AF88-C0DEBA51BF0B}" type="pres">
      <dgm:prSet presAssocID="{727A315D-B61E-4771-BA87-BAFAE1F46A59}" presName="rootConnector" presStyleLbl="node1" presStyleIdx="3" presStyleCnt="5"/>
      <dgm:spPr/>
    </dgm:pt>
    <dgm:pt modelId="{5F3377C1-14D3-44DD-8CEC-C32701203327}" type="pres">
      <dgm:prSet presAssocID="{727A315D-B61E-4771-BA87-BAFAE1F46A59}" presName="childShape" presStyleCnt="0"/>
      <dgm:spPr/>
    </dgm:pt>
    <dgm:pt modelId="{2564011D-7625-4A38-AD16-38859DF7FD0D}" type="pres">
      <dgm:prSet presAssocID="{F37C649A-9AE7-497A-868D-969697C59BEB}" presName="Name13" presStyleLbl="parChTrans1D2" presStyleIdx="6" presStyleCnt="11"/>
      <dgm:spPr/>
    </dgm:pt>
    <dgm:pt modelId="{AE74E20E-C6A8-4952-A912-89574B4F2F74}" type="pres">
      <dgm:prSet presAssocID="{3B048804-0F2D-4779-AD7C-DD0BF73C8ECF}" presName="childText" presStyleLbl="bgAcc1" presStyleIdx="6" presStyleCnt="11" custScaleX="124103" custScaleY="124103">
        <dgm:presLayoutVars>
          <dgm:bulletEnabled val="1"/>
        </dgm:presLayoutVars>
      </dgm:prSet>
      <dgm:spPr/>
    </dgm:pt>
    <dgm:pt modelId="{29A2F03A-55A3-407B-ABC4-3EBD376B1B18}" type="pres">
      <dgm:prSet presAssocID="{C0ED8E7C-64E2-4A96-B805-3486B1B087E9}" presName="Name13" presStyleLbl="parChTrans1D2" presStyleIdx="7" presStyleCnt="11"/>
      <dgm:spPr/>
    </dgm:pt>
    <dgm:pt modelId="{E62C3006-7E78-445E-B29C-643807621AA7}" type="pres">
      <dgm:prSet presAssocID="{65CDBCC8-3996-487B-BFE5-4C1018A485D6}" presName="childText" presStyleLbl="bgAcc1" presStyleIdx="7" presStyleCnt="11" custScaleX="124103" custScaleY="124103">
        <dgm:presLayoutVars>
          <dgm:bulletEnabled val="1"/>
        </dgm:presLayoutVars>
      </dgm:prSet>
      <dgm:spPr/>
    </dgm:pt>
    <dgm:pt modelId="{2EAB2348-7C51-445E-BC49-0E47B89AEEBC}" type="pres">
      <dgm:prSet presAssocID="{878B8FFA-BA94-450B-8726-66F3497B83E3}" presName="root" presStyleCnt="0"/>
      <dgm:spPr/>
    </dgm:pt>
    <dgm:pt modelId="{DB142F6B-FA40-4785-8520-C26B752336AE}" type="pres">
      <dgm:prSet presAssocID="{878B8FFA-BA94-450B-8726-66F3497B83E3}" presName="rootComposite" presStyleCnt="0"/>
      <dgm:spPr/>
    </dgm:pt>
    <dgm:pt modelId="{BDB29D1B-67DF-43FC-9786-4E0FAD9DB1F3}" type="pres">
      <dgm:prSet presAssocID="{878B8FFA-BA94-450B-8726-66F3497B83E3}" presName="rootText" presStyleLbl="node1" presStyleIdx="4" presStyleCnt="5" custScaleX="123750" custScaleY="123750"/>
      <dgm:spPr/>
    </dgm:pt>
    <dgm:pt modelId="{ADD82BA0-B994-4F93-B980-16DFE3C332BB}" type="pres">
      <dgm:prSet presAssocID="{878B8FFA-BA94-450B-8726-66F3497B83E3}" presName="rootConnector" presStyleLbl="node1" presStyleIdx="4" presStyleCnt="5"/>
      <dgm:spPr/>
    </dgm:pt>
    <dgm:pt modelId="{FEC7D39B-4839-4F9F-B612-6D71AACCB56A}" type="pres">
      <dgm:prSet presAssocID="{878B8FFA-BA94-450B-8726-66F3497B83E3}" presName="childShape" presStyleCnt="0"/>
      <dgm:spPr/>
    </dgm:pt>
    <dgm:pt modelId="{19561EF5-BC54-4105-9C16-F3E080F6FB18}" type="pres">
      <dgm:prSet presAssocID="{D4849FA7-58EF-4641-92EF-92E4E1F3CDD6}" presName="Name13" presStyleLbl="parChTrans1D2" presStyleIdx="8" presStyleCnt="11"/>
      <dgm:spPr/>
    </dgm:pt>
    <dgm:pt modelId="{A3B6BBBD-6D87-417E-8330-C2C402F0FB79}" type="pres">
      <dgm:prSet presAssocID="{DDEFA85E-919F-428E-8485-DEEFBD49B51E}" presName="childText" presStyleLbl="bgAcc1" presStyleIdx="8" presStyleCnt="11" custScaleX="124107" custScaleY="104554">
        <dgm:presLayoutVars>
          <dgm:bulletEnabled val="1"/>
        </dgm:presLayoutVars>
      </dgm:prSet>
      <dgm:spPr/>
    </dgm:pt>
    <dgm:pt modelId="{899481D2-1969-43B3-AC49-A450CE8BA7AC}" type="pres">
      <dgm:prSet presAssocID="{AA39A04B-2AC8-4D3C-93F7-290B94B89346}" presName="Name13" presStyleLbl="parChTrans1D2" presStyleIdx="9" presStyleCnt="11"/>
      <dgm:spPr/>
    </dgm:pt>
    <dgm:pt modelId="{8F97CAA5-67FC-4BBB-B05E-CBA04CEE6B77}" type="pres">
      <dgm:prSet presAssocID="{B885655B-73A8-4D13-86BC-091758C35377}" presName="childText" presStyleLbl="bgAcc1" presStyleIdx="9" presStyleCnt="11" custScaleX="130417" custScaleY="123423">
        <dgm:presLayoutVars>
          <dgm:bulletEnabled val="1"/>
        </dgm:presLayoutVars>
      </dgm:prSet>
      <dgm:spPr/>
    </dgm:pt>
    <dgm:pt modelId="{F8FA26A2-F3C1-47D2-A16F-95DA0D048767}" type="pres">
      <dgm:prSet presAssocID="{72115F25-BAD6-4B83-AD00-60CEE594D911}" presName="Name13" presStyleLbl="parChTrans1D2" presStyleIdx="10" presStyleCnt="11"/>
      <dgm:spPr/>
    </dgm:pt>
    <dgm:pt modelId="{366BD858-DC38-45C4-A9E3-AA00BA32213B}" type="pres">
      <dgm:prSet presAssocID="{8B8AF862-5DF0-4260-9D37-8AF71B60471D}" presName="childText" presStyleLbl="bgAcc1" presStyleIdx="10" presStyleCnt="11" custScaleX="130417" custScaleY="131896">
        <dgm:presLayoutVars>
          <dgm:bulletEnabled val="1"/>
        </dgm:presLayoutVars>
      </dgm:prSet>
      <dgm:spPr/>
    </dgm:pt>
  </dgm:ptLst>
  <dgm:cxnLst>
    <dgm:cxn modelId="{68182800-AD81-4896-BB70-C7E27D9976FA}" type="presOf" srcId="{A788AC8E-6B1C-44BD-95A4-FBC110E596FB}" destId="{ADB79B70-9A5A-46C1-A97A-37008074A028}" srcOrd="0" destOrd="0" presId="urn:microsoft.com/office/officeart/2005/8/layout/hierarchy3"/>
    <dgm:cxn modelId="{2C0FEA02-C0D5-42F8-BC41-3011BC1D0CD0}" type="presOf" srcId="{704DC657-D2B3-48BC-9E58-84526022F059}" destId="{74497063-5CF3-45CB-BD91-CC5207E9F603}" srcOrd="0" destOrd="0" presId="urn:microsoft.com/office/officeart/2005/8/layout/hierarchy3"/>
    <dgm:cxn modelId="{F6355F04-C458-49BE-9A88-53BC09E0198C}" srcId="{D51E9311-DC16-47B4-9B89-6296A5E4D1C3}" destId="{A788AC8E-6B1C-44BD-95A4-FBC110E596FB}" srcOrd="2" destOrd="0" parTransId="{64461E3D-5736-451C-A425-15812B733E5B}" sibTransId="{41196A96-D508-4445-85E3-BCE055A3CCE3}"/>
    <dgm:cxn modelId="{AAD1E708-EDE3-42E6-8515-E34377D83155}" type="presOf" srcId="{83096658-81BE-476A-A60A-D4CD7B7BF428}" destId="{389A82E9-A57F-4A91-8DAA-EDFCE28E0D31}" srcOrd="0" destOrd="0" presId="urn:microsoft.com/office/officeart/2005/8/layout/hierarchy3"/>
    <dgm:cxn modelId="{C4BA670B-86B0-47C8-9A60-F0A7A6C138B7}" srcId="{CBB2572E-B85D-4B70-86FB-77887E814D88}" destId="{23857530-D411-4604-81F3-1F72704536D6}" srcOrd="0" destOrd="0" parTransId="{6F2DDEF3-1645-4C54-B353-4C6BAB79C614}" sibTransId="{E3C4303E-0C1B-4AF6-BEEF-21C478072E0C}"/>
    <dgm:cxn modelId="{AAE6F312-A3AA-4BED-8398-4F6D1D289C3E}" srcId="{A788AC8E-6B1C-44BD-95A4-FBC110E596FB}" destId="{D844C27D-3F82-489D-84C4-50F532D350F4}" srcOrd="0" destOrd="0" parTransId="{840AD10A-FF75-449C-A765-8FB02EA64151}" sibTransId="{BA72589C-C15B-40DB-A160-39C29E24D762}"/>
    <dgm:cxn modelId="{E43C3A23-55BE-429B-93ED-100C70885C41}" srcId="{A788AC8E-6B1C-44BD-95A4-FBC110E596FB}" destId="{05C9B2DD-FE6D-4193-92D9-ECF517541208}" srcOrd="1" destOrd="0" parTransId="{A9BCA633-6245-421A-8956-C75D1981C906}" sibTransId="{94215405-DBBB-4F4B-9592-5EA356934F8D}"/>
    <dgm:cxn modelId="{F36BCC27-BBB8-4417-9EB9-DD31B6155200}" type="presOf" srcId="{727A315D-B61E-4771-BA87-BAFAE1F46A59}" destId="{DE87338B-2119-46A6-AF88-C0DEBA51BF0B}" srcOrd="1" destOrd="0" presId="urn:microsoft.com/office/officeart/2005/8/layout/hierarchy3"/>
    <dgm:cxn modelId="{5C57CF35-3E47-4210-8043-52A7B6C1AA5F}" srcId="{A788AC8E-6B1C-44BD-95A4-FBC110E596FB}" destId="{B5B32982-9116-44C7-8141-C13CEEAF8C75}" srcOrd="3" destOrd="0" parTransId="{647B83F0-2586-4FBF-A51A-504F279B2DBE}" sibTransId="{9468E832-1810-471A-B2C1-F67F5E476E03}"/>
    <dgm:cxn modelId="{82851B3F-A97A-4F93-90A1-D3F5DBE10A30}" type="presOf" srcId="{CBB2572E-B85D-4B70-86FB-77887E814D88}" destId="{8D2FD0AC-F86A-4420-B174-05ED0FB51BC3}" srcOrd="1" destOrd="0" presId="urn:microsoft.com/office/officeart/2005/8/layout/hierarchy3"/>
    <dgm:cxn modelId="{852C275D-FD95-46F9-AF14-8E37EBA4AB9D}" srcId="{D51E9311-DC16-47B4-9B89-6296A5E4D1C3}" destId="{727A315D-B61E-4771-BA87-BAFAE1F46A59}" srcOrd="3" destOrd="0" parTransId="{BE783074-1B1E-4FA0-B289-AA57D9B9EB5C}" sibTransId="{BC35589E-51F9-4A5A-9AB6-08A4F4F8915F}"/>
    <dgm:cxn modelId="{EC1B0B5F-A95D-4D84-B72E-DF1E83BBDE09}" srcId="{D51E9311-DC16-47B4-9B89-6296A5E4D1C3}" destId="{878B8FFA-BA94-450B-8726-66F3497B83E3}" srcOrd="4" destOrd="0" parTransId="{F85A20B3-4244-4853-8645-BED3AD7F1A22}" sibTransId="{D5ABA76D-B2C6-4BFA-8FB7-62A2F7EB161C}"/>
    <dgm:cxn modelId="{0BD37343-6172-47EE-BD89-7212BEC82019}" type="presOf" srcId="{F37C649A-9AE7-497A-868D-969697C59BEB}" destId="{2564011D-7625-4A38-AD16-38859DF7FD0D}" srcOrd="0" destOrd="0" presId="urn:microsoft.com/office/officeart/2005/8/layout/hierarchy3"/>
    <dgm:cxn modelId="{394FC043-B5D2-49FB-A664-0FF2FB62E3F8}" srcId="{878B8FFA-BA94-450B-8726-66F3497B83E3}" destId="{B885655B-73A8-4D13-86BC-091758C35377}" srcOrd="1" destOrd="0" parTransId="{AA39A04B-2AC8-4D3C-93F7-290B94B89346}" sibTransId="{317CEA23-5070-4273-A1DA-7C813FA45A32}"/>
    <dgm:cxn modelId="{9D76EA46-55DB-43CC-8DBD-397F29971AE9}" type="presOf" srcId="{DDEFA85E-919F-428E-8485-DEEFBD49B51E}" destId="{A3B6BBBD-6D87-417E-8330-C2C402F0FB79}" srcOrd="0" destOrd="0" presId="urn:microsoft.com/office/officeart/2005/8/layout/hierarchy3"/>
    <dgm:cxn modelId="{06F93A48-1257-45C0-B9B9-35BFD5ED0C87}" srcId="{A788AC8E-6B1C-44BD-95A4-FBC110E596FB}" destId="{83096658-81BE-476A-A60A-D4CD7B7BF428}" srcOrd="2" destOrd="0" parTransId="{704DC657-D2B3-48BC-9E58-84526022F059}" sibTransId="{5ADC0FEC-62CF-4DC6-AFF6-67225604E3D7}"/>
    <dgm:cxn modelId="{4206D449-1E39-478E-AB10-505919E46FB0}" type="presOf" srcId="{65CDBCC8-3996-487B-BFE5-4C1018A485D6}" destId="{E62C3006-7E78-445E-B29C-643807621AA7}" srcOrd="0" destOrd="0" presId="urn:microsoft.com/office/officeart/2005/8/layout/hierarchy3"/>
    <dgm:cxn modelId="{FAF0494F-4EAA-49C9-8297-205497030BC5}" srcId="{D51E9311-DC16-47B4-9B89-6296A5E4D1C3}" destId="{5CA9D1F1-37BC-4AFA-9661-311C982B38B1}" srcOrd="1" destOrd="0" parTransId="{86025ED6-06D1-4945-AF5F-2548560074DA}" sibTransId="{4E95606F-8C66-4514-A279-E80739D6E04F}"/>
    <dgm:cxn modelId="{3C8F4B56-54AD-4650-8983-A8C469E58D1A}" srcId="{5CA9D1F1-37BC-4AFA-9661-311C982B38B1}" destId="{1A6D28F3-2290-4069-A50E-9A146040A2D0}" srcOrd="0" destOrd="0" parTransId="{6B58DA4B-FAAD-4D1F-BF30-13FFA65D1DEF}" sibTransId="{9E05B4C7-CCC5-42DB-A06C-3E4B34330192}"/>
    <dgm:cxn modelId="{D628A576-898B-42C6-9E17-E85974CD1BF4}" type="presOf" srcId="{5CA9D1F1-37BC-4AFA-9661-311C982B38B1}" destId="{B47A9BCE-1C9E-4FDB-9DCC-F262F7A4B6C1}" srcOrd="1" destOrd="0" presId="urn:microsoft.com/office/officeart/2005/8/layout/hierarchy3"/>
    <dgm:cxn modelId="{70104C82-B09D-4BBB-8E06-05B7CF13E66E}" srcId="{878B8FFA-BA94-450B-8726-66F3497B83E3}" destId="{8B8AF862-5DF0-4260-9D37-8AF71B60471D}" srcOrd="2" destOrd="0" parTransId="{72115F25-BAD6-4B83-AD00-60CEE594D911}" sibTransId="{604D55E3-B99F-4180-9BDE-6F5E07BBA081}"/>
    <dgm:cxn modelId="{14F4EA85-C794-4E9C-9700-5942FEA429CD}" type="presOf" srcId="{05C9B2DD-FE6D-4193-92D9-ECF517541208}" destId="{0E40869F-854C-42D4-9381-6832706BFF49}" srcOrd="0" destOrd="0" presId="urn:microsoft.com/office/officeart/2005/8/layout/hierarchy3"/>
    <dgm:cxn modelId="{FCE6028B-C054-4E00-B402-31B3F18E4A59}" type="presOf" srcId="{72115F25-BAD6-4B83-AD00-60CEE594D911}" destId="{F8FA26A2-F3C1-47D2-A16F-95DA0D048767}" srcOrd="0" destOrd="0" presId="urn:microsoft.com/office/officeart/2005/8/layout/hierarchy3"/>
    <dgm:cxn modelId="{B7FAAB90-AE7B-4F8C-8CFD-1F4569FB3F4A}" type="presOf" srcId="{878B8FFA-BA94-450B-8726-66F3497B83E3}" destId="{BDB29D1B-67DF-43FC-9786-4E0FAD9DB1F3}" srcOrd="0" destOrd="0" presId="urn:microsoft.com/office/officeart/2005/8/layout/hierarchy3"/>
    <dgm:cxn modelId="{9D1B1797-5499-4125-9563-71AD1F183E3F}" type="presOf" srcId="{647B83F0-2586-4FBF-A51A-504F279B2DBE}" destId="{738BF1FC-77A4-49AA-8477-B1D2BCDA9CBE}" srcOrd="0" destOrd="0" presId="urn:microsoft.com/office/officeart/2005/8/layout/hierarchy3"/>
    <dgm:cxn modelId="{C114FD9A-2C98-414B-8671-32747B55AFA7}" type="presOf" srcId="{3B048804-0F2D-4779-AD7C-DD0BF73C8ECF}" destId="{AE74E20E-C6A8-4952-A912-89574B4F2F74}" srcOrd="0" destOrd="0" presId="urn:microsoft.com/office/officeart/2005/8/layout/hierarchy3"/>
    <dgm:cxn modelId="{B9C562A2-D129-4EA0-A5DD-84DCBC6CD64E}" type="presOf" srcId="{840AD10A-FF75-449C-A765-8FB02EA64151}" destId="{103542E2-F8FA-4CFE-A330-04234F732A2D}" srcOrd="0" destOrd="0" presId="urn:microsoft.com/office/officeart/2005/8/layout/hierarchy3"/>
    <dgm:cxn modelId="{5E3153A5-F5CE-4010-8228-8CAF63425805}" type="presOf" srcId="{1A6D28F3-2290-4069-A50E-9A146040A2D0}" destId="{0E2F2FCE-63DB-4BAF-B36C-7787C0B81310}" srcOrd="0" destOrd="0" presId="urn:microsoft.com/office/officeart/2005/8/layout/hierarchy3"/>
    <dgm:cxn modelId="{175668A8-F87A-43F4-A081-A341B8D22CFF}" type="presOf" srcId="{23857530-D411-4604-81F3-1F72704536D6}" destId="{28FC7AF6-FFFC-4CC1-A050-3640A4019084}" srcOrd="0" destOrd="0" presId="urn:microsoft.com/office/officeart/2005/8/layout/hierarchy3"/>
    <dgm:cxn modelId="{D4F09FA8-DE64-4D29-889C-91E8438082EB}" type="presOf" srcId="{727A315D-B61E-4771-BA87-BAFAE1F46A59}" destId="{79A4158B-3143-4105-A7A6-443D9EE30EC6}" srcOrd="0" destOrd="0" presId="urn:microsoft.com/office/officeart/2005/8/layout/hierarchy3"/>
    <dgm:cxn modelId="{27C980AB-7A60-4993-B4DD-C34CE3F7412C}" srcId="{878B8FFA-BA94-450B-8726-66F3497B83E3}" destId="{DDEFA85E-919F-428E-8485-DEEFBD49B51E}" srcOrd="0" destOrd="0" parTransId="{D4849FA7-58EF-4641-92EF-92E4E1F3CDD6}" sibTransId="{73128807-BAD4-49EE-9D3C-4416E454834B}"/>
    <dgm:cxn modelId="{D2871BB0-8701-4B9F-B487-782198B11B2D}" srcId="{D51E9311-DC16-47B4-9B89-6296A5E4D1C3}" destId="{CBB2572E-B85D-4B70-86FB-77887E814D88}" srcOrd="0" destOrd="0" parTransId="{6CFB26E8-8063-4692-93DC-92DC519795DE}" sibTransId="{8652C8FF-92CE-498B-98F7-D3A978D0B8C9}"/>
    <dgm:cxn modelId="{5D05CBB0-801F-4C5C-AACE-8B85C4D5E81D}" type="presOf" srcId="{878B8FFA-BA94-450B-8726-66F3497B83E3}" destId="{ADD82BA0-B994-4F93-B980-16DFE3C332BB}" srcOrd="1" destOrd="0" presId="urn:microsoft.com/office/officeart/2005/8/layout/hierarchy3"/>
    <dgm:cxn modelId="{3D7B35B1-C3F4-4BD0-B61B-6CE1AD017AC0}" type="presOf" srcId="{A9BCA633-6245-421A-8956-C75D1981C906}" destId="{C0E3DBF7-2135-4BBB-92D7-741F466C1EE9}" srcOrd="0" destOrd="0" presId="urn:microsoft.com/office/officeart/2005/8/layout/hierarchy3"/>
    <dgm:cxn modelId="{3E1A9BB1-650F-4B90-A350-163B2F95EC0C}" srcId="{727A315D-B61E-4771-BA87-BAFAE1F46A59}" destId="{65CDBCC8-3996-487B-BFE5-4C1018A485D6}" srcOrd="1" destOrd="0" parTransId="{C0ED8E7C-64E2-4A96-B805-3486B1B087E9}" sibTransId="{6294CF33-06A3-4B46-A85B-81571A6320DB}"/>
    <dgm:cxn modelId="{C0E705B4-3949-4F23-95B3-432EBCFA38A4}" type="presOf" srcId="{D51E9311-DC16-47B4-9B89-6296A5E4D1C3}" destId="{4B57F45F-0424-4775-8F34-1EF0D28190E3}" srcOrd="0" destOrd="0" presId="urn:microsoft.com/office/officeart/2005/8/layout/hierarchy3"/>
    <dgm:cxn modelId="{69A7CBB7-DCBF-4E79-BEA3-12C38E9CA4C9}" type="presOf" srcId="{CBB2572E-B85D-4B70-86FB-77887E814D88}" destId="{F318706D-534F-4F71-AF38-84EA6103E4CF}" srcOrd="0" destOrd="0" presId="urn:microsoft.com/office/officeart/2005/8/layout/hierarchy3"/>
    <dgm:cxn modelId="{76CB73C4-8708-4AD1-AFC8-01CC63FCE53F}" type="presOf" srcId="{6B58DA4B-FAAD-4D1F-BF30-13FFA65D1DEF}" destId="{276C0403-A58A-4F2A-9FCC-189B7446338A}" srcOrd="0" destOrd="0" presId="urn:microsoft.com/office/officeart/2005/8/layout/hierarchy3"/>
    <dgm:cxn modelId="{BCFFEEC7-6EBB-4A21-B265-E9532CE0C655}" type="presOf" srcId="{C0ED8E7C-64E2-4A96-B805-3486B1B087E9}" destId="{29A2F03A-55A3-407B-ABC4-3EBD376B1B18}" srcOrd="0" destOrd="0" presId="urn:microsoft.com/office/officeart/2005/8/layout/hierarchy3"/>
    <dgm:cxn modelId="{61D26BCF-48E2-4680-A174-A0BCA33EB115}" type="presOf" srcId="{D844C27D-3F82-489D-84C4-50F532D350F4}" destId="{AC2DC797-59AC-412E-93A8-77E4341A8FE8}" srcOrd="0" destOrd="0" presId="urn:microsoft.com/office/officeart/2005/8/layout/hierarchy3"/>
    <dgm:cxn modelId="{921276D2-0A89-44BB-9DF1-4701EA39FCD2}" type="presOf" srcId="{A788AC8E-6B1C-44BD-95A4-FBC110E596FB}" destId="{7F6B478D-3270-4EC9-910B-C6E9BDD8CF6F}" srcOrd="1" destOrd="0" presId="urn:microsoft.com/office/officeart/2005/8/layout/hierarchy3"/>
    <dgm:cxn modelId="{4B69C7D3-7054-463B-945A-EB17760D9125}" type="presOf" srcId="{B885655B-73A8-4D13-86BC-091758C35377}" destId="{8F97CAA5-67FC-4BBB-B05E-CBA04CEE6B77}" srcOrd="0" destOrd="0" presId="urn:microsoft.com/office/officeart/2005/8/layout/hierarchy3"/>
    <dgm:cxn modelId="{F599ACDA-72AF-4AAC-A4BE-8DB6E974B7CD}" type="presOf" srcId="{8B8AF862-5DF0-4260-9D37-8AF71B60471D}" destId="{366BD858-DC38-45C4-A9E3-AA00BA32213B}" srcOrd="0" destOrd="0" presId="urn:microsoft.com/office/officeart/2005/8/layout/hierarchy3"/>
    <dgm:cxn modelId="{973811DB-0C7F-4D91-9D6E-F281FA30B9AA}" type="presOf" srcId="{AA39A04B-2AC8-4D3C-93F7-290B94B89346}" destId="{899481D2-1969-43B3-AC49-A450CE8BA7AC}" srcOrd="0" destOrd="0" presId="urn:microsoft.com/office/officeart/2005/8/layout/hierarchy3"/>
    <dgm:cxn modelId="{A17158DD-F706-4D19-A79F-FE3C55A46A6C}" srcId="{727A315D-B61E-4771-BA87-BAFAE1F46A59}" destId="{3B048804-0F2D-4779-AD7C-DD0BF73C8ECF}" srcOrd="0" destOrd="0" parTransId="{F37C649A-9AE7-497A-868D-969697C59BEB}" sibTransId="{2F48AD9F-4485-4D9D-B499-9D7E509E3E91}"/>
    <dgm:cxn modelId="{5C68BAE8-5EB1-47C4-A980-4473C70A9495}" type="presOf" srcId="{6F2DDEF3-1645-4C54-B353-4C6BAB79C614}" destId="{D198957E-AB7D-4CCE-9CD3-21D00CA1617C}" srcOrd="0" destOrd="0" presId="urn:microsoft.com/office/officeart/2005/8/layout/hierarchy3"/>
    <dgm:cxn modelId="{FAF137EB-3082-4C11-B6C3-434DB5D177DB}" type="presOf" srcId="{5CA9D1F1-37BC-4AFA-9661-311C982B38B1}" destId="{D3E1AF65-CE08-496E-882C-E9283C84C76E}" srcOrd="0" destOrd="0" presId="urn:microsoft.com/office/officeart/2005/8/layout/hierarchy3"/>
    <dgm:cxn modelId="{8D69C2F1-A98B-4851-B972-B4EC9FE7DF41}" type="presOf" srcId="{B5B32982-9116-44C7-8141-C13CEEAF8C75}" destId="{CCB24F87-3E54-4117-B25B-CC2EA58208B9}" srcOrd="0" destOrd="0" presId="urn:microsoft.com/office/officeart/2005/8/layout/hierarchy3"/>
    <dgm:cxn modelId="{E0D37BF3-83E2-4555-94DE-ACA02958213E}" type="presOf" srcId="{D4849FA7-58EF-4641-92EF-92E4E1F3CDD6}" destId="{19561EF5-BC54-4105-9C16-F3E080F6FB18}" srcOrd="0" destOrd="0" presId="urn:microsoft.com/office/officeart/2005/8/layout/hierarchy3"/>
    <dgm:cxn modelId="{DE2CE4A9-CABA-43DE-A9C9-8676F5A93704}" type="presParOf" srcId="{4B57F45F-0424-4775-8F34-1EF0D28190E3}" destId="{77E5AF00-3A4D-4B4B-B5E9-D54F68AB245F}" srcOrd="0" destOrd="0" presId="urn:microsoft.com/office/officeart/2005/8/layout/hierarchy3"/>
    <dgm:cxn modelId="{20042D05-CAC9-42DC-A553-75A191AC9F53}" type="presParOf" srcId="{77E5AF00-3A4D-4B4B-B5E9-D54F68AB245F}" destId="{C1D16320-0640-4929-8A46-4462972855BB}" srcOrd="0" destOrd="0" presId="urn:microsoft.com/office/officeart/2005/8/layout/hierarchy3"/>
    <dgm:cxn modelId="{4EC44CBB-FF94-482E-AF17-48EB957CC49E}" type="presParOf" srcId="{C1D16320-0640-4929-8A46-4462972855BB}" destId="{F318706D-534F-4F71-AF38-84EA6103E4CF}" srcOrd="0" destOrd="0" presId="urn:microsoft.com/office/officeart/2005/8/layout/hierarchy3"/>
    <dgm:cxn modelId="{0967042E-973B-4292-87B0-46A55B7A6D91}" type="presParOf" srcId="{C1D16320-0640-4929-8A46-4462972855BB}" destId="{8D2FD0AC-F86A-4420-B174-05ED0FB51BC3}" srcOrd="1" destOrd="0" presId="urn:microsoft.com/office/officeart/2005/8/layout/hierarchy3"/>
    <dgm:cxn modelId="{FB501145-C621-4AB6-8E63-B9794092DB68}" type="presParOf" srcId="{77E5AF00-3A4D-4B4B-B5E9-D54F68AB245F}" destId="{E2A71828-C3B3-4F2B-ACBF-68F1E4010C93}" srcOrd="1" destOrd="0" presId="urn:microsoft.com/office/officeart/2005/8/layout/hierarchy3"/>
    <dgm:cxn modelId="{A018D5DF-AD84-4E63-AE83-03F9239E4EEE}" type="presParOf" srcId="{E2A71828-C3B3-4F2B-ACBF-68F1E4010C93}" destId="{D198957E-AB7D-4CCE-9CD3-21D00CA1617C}" srcOrd="0" destOrd="0" presId="urn:microsoft.com/office/officeart/2005/8/layout/hierarchy3"/>
    <dgm:cxn modelId="{31364651-C87C-46B9-94BE-618F041DD3BE}" type="presParOf" srcId="{E2A71828-C3B3-4F2B-ACBF-68F1E4010C93}" destId="{28FC7AF6-FFFC-4CC1-A050-3640A4019084}" srcOrd="1" destOrd="0" presId="urn:microsoft.com/office/officeart/2005/8/layout/hierarchy3"/>
    <dgm:cxn modelId="{EB18B683-6188-4821-A0A1-7C6D563C4DB7}" type="presParOf" srcId="{4B57F45F-0424-4775-8F34-1EF0D28190E3}" destId="{19744D68-EF96-4D98-9B88-4A9538C8A156}" srcOrd="1" destOrd="0" presId="urn:microsoft.com/office/officeart/2005/8/layout/hierarchy3"/>
    <dgm:cxn modelId="{9ED20154-E09F-46B3-93C8-1A543645B6D1}" type="presParOf" srcId="{19744D68-EF96-4D98-9B88-4A9538C8A156}" destId="{D059E70B-9AFC-4A56-8036-5B46921637FE}" srcOrd="0" destOrd="0" presId="urn:microsoft.com/office/officeart/2005/8/layout/hierarchy3"/>
    <dgm:cxn modelId="{2F753BB2-5475-4247-9940-E7709CA64F09}" type="presParOf" srcId="{D059E70B-9AFC-4A56-8036-5B46921637FE}" destId="{D3E1AF65-CE08-496E-882C-E9283C84C76E}" srcOrd="0" destOrd="0" presId="urn:microsoft.com/office/officeart/2005/8/layout/hierarchy3"/>
    <dgm:cxn modelId="{0EF32DB2-4AA1-4571-B660-908778746A73}" type="presParOf" srcId="{D059E70B-9AFC-4A56-8036-5B46921637FE}" destId="{B47A9BCE-1C9E-4FDB-9DCC-F262F7A4B6C1}" srcOrd="1" destOrd="0" presId="urn:microsoft.com/office/officeart/2005/8/layout/hierarchy3"/>
    <dgm:cxn modelId="{F9270EDD-715A-41CC-B2F0-7E3CCC1013FC}" type="presParOf" srcId="{19744D68-EF96-4D98-9B88-4A9538C8A156}" destId="{4204A748-B089-4125-B464-31A5F0D5129E}" srcOrd="1" destOrd="0" presId="urn:microsoft.com/office/officeart/2005/8/layout/hierarchy3"/>
    <dgm:cxn modelId="{D1E46D89-9ED8-4D4A-8DD4-F83084588A5E}" type="presParOf" srcId="{4204A748-B089-4125-B464-31A5F0D5129E}" destId="{276C0403-A58A-4F2A-9FCC-189B7446338A}" srcOrd="0" destOrd="0" presId="urn:microsoft.com/office/officeart/2005/8/layout/hierarchy3"/>
    <dgm:cxn modelId="{0F737F04-27D4-4047-BAF6-038E87B5F294}" type="presParOf" srcId="{4204A748-B089-4125-B464-31A5F0D5129E}" destId="{0E2F2FCE-63DB-4BAF-B36C-7787C0B81310}" srcOrd="1" destOrd="0" presId="urn:microsoft.com/office/officeart/2005/8/layout/hierarchy3"/>
    <dgm:cxn modelId="{CC0F5186-AA37-4DD4-A730-433DCBAA4BD1}" type="presParOf" srcId="{4B57F45F-0424-4775-8F34-1EF0D28190E3}" destId="{3E5DE057-4E36-45D0-BEFF-4DEC7AAC0AA8}" srcOrd="2" destOrd="0" presId="urn:microsoft.com/office/officeart/2005/8/layout/hierarchy3"/>
    <dgm:cxn modelId="{535F897A-1FA8-4991-870C-BE141CBAF0E1}" type="presParOf" srcId="{3E5DE057-4E36-45D0-BEFF-4DEC7AAC0AA8}" destId="{29FFF3C9-65FB-4C31-9F73-502B943CBF9C}" srcOrd="0" destOrd="0" presId="urn:microsoft.com/office/officeart/2005/8/layout/hierarchy3"/>
    <dgm:cxn modelId="{32834A3C-515F-4BED-9BF5-55A914E084FA}" type="presParOf" srcId="{29FFF3C9-65FB-4C31-9F73-502B943CBF9C}" destId="{ADB79B70-9A5A-46C1-A97A-37008074A028}" srcOrd="0" destOrd="0" presId="urn:microsoft.com/office/officeart/2005/8/layout/hierarchy3"/>
    <dgm:cxn modelId="{AC8124AC-B9DF-4B3D-ACDD-A3B60C9E6556}" type="presParOf" srcId="{29FFF3C9-65FB-4C31-9F73-502B943CBF9C}" destId="{7F6B478D-3270-4EC9-910B-C6E9BDD8CF6F}" srcOrd="1" destOrd="0" presId="urn:microsoft.com/office/officeart/2005/8/layout/hierarchy3"/>
    <dgm:cxn modelId="{FAE3AEEF-F8BE-4136-B919-3F8BAB97D17B}" type="presParOf" srcId="{3E5DE057-4E36-45D0-BEFF-4DEC7AAC0AA8}" destId="{EBC0B650-C519-4925-A4DD-5C65B7068801}" srcOrd="1" destOrd="0" presId="urn:microsoft.com/office/officeart/2005/8/layout/hierarchy3"/>
    <dgm:cxn modelId="{1EED0968-0BC9-4B5A-ACE7-5597B561C02C}" type="presParOf" srcId="{EBC0B650-C519-4925-A4DD-5C65B7068801}" destId="{103542E2-F8FA-4CFE-A330-04234F732A2D}" srcOrd="0" destOrd="0" presId="urn:microsoft.com/office/officeart/2005/8/layout/hierarchy3"/>
    <dgm:cxn modelId="{409C3668-FCB9-430E-AC81-BFC06D865A48}" type="presParOf" srcId="{EBC0B650-C519-4925-A4DD-5C65B7068801}" destId="{AC2DC797-59AC-412E-93A8-77E4341A8FE8}" srcOrd="1" destOrd="0" presId="urn:microsoft.com/office/officeart/2005/8/layout/hierarchy3"/>
    <dgm:cxn modelId="{A1CADF05-CDF4-4FCB-B9CE-EA120414F99B}" type="presParOf" srcId="{EBC0B650-C519-4925-A4DD-5C65B7068801}" destId="{C0E3DBF7-2135-4BBB-92D7-741F466C1EE9}" srcOrd="2" destOrd="0" presId="urn:microsoft.com/office/officeart/2005/8/layout/hierarchy3"/>
    <dgm:cxn modelId="{CAE0EA86-6FA0-4B3B-8EFA-55E3A1B59870}" type="presParOf" srcId="{EBC0B650-C519-4925-A4DD-5C65B7068801}" destId="{0E40869F-854C-42D4-9381-6832706BFF49}" srcOrd="3" destOrd="0" presId="urn:microsoft.com/office/officeart/2005/8/layout/hierarchy3"/>
    <dgm:cxn modelId="{40567D91-6BF3-48D7-89E3-0ECDA63EB6C2}" type="presParOf" srcId="{EBC0B650-C519-4925-A4DD-5C65B7068801}" destId="{74497063-5CF3-45CB-BD91-CC5207E9F603}" srcOrd="4" destOrd="0" presId="urn:microsoft.com/office/officeart/2005/8/layout/hierarchy3"/>
    <dgm:cxn modelId="{7BC407C4-5924-48B5-BAE7-FE4B34D01E3D}" type="presParOf" srcId="{EBC0B650-C519-4925-A4DD-5C65B7068801}" destId="{389A82E9-A57F-4A91-8DAA-EDFCE28E0D31}" srcOrd="5" destOrd="0" presId="urn:microsoft.com/office/officeart/2005/8/layout/hierarchy3"/>
    <dgm:cxn modelId="{CA77D0BB-E4D1-400F-B873-7C6F09A1F19F}" type="presParOf" srcId="{EBC0B650-C519-4925-A4DD-5C65B7068801}" destId="{738BF1FC-77A4-49AA-8477-B1D2BCDA9CBE}" srcOrd="6" destOrd="0" presId="urn:microsoft.com/office/officeart/2005/8/layout/hierarchy3"/>
    <dgm:cxn modelId="{1D61B0DD-3986-4EC2-9AC1-A40BD73A786B}" type="presParOf" srcId="{EBC0B650-C519-4925-A4DD-5C65B7068801}" destId="{CCB24F87-3E54-4117-B25B-CC2EA58208B9}" srcOrd="7" destOrd="0" presId="urn:microsoft.com/office/officeart/2005/8/layout/hierarchy3"/>
    <dgm:cxn modelId="{330F5978-1C7A-4742-9815-62E898C1457A}" type="presParOf" srcId="{4B57F45F-0424-4775-8F34-1EF0D28190E3}" destId="{37AA06FF-305E-4AE1-B178-257BEE606A82}" srcOrd="3" destOrd="0" presId="urn:microsoft.com/office/officeart/2005/8/layout/hierarchy3"/>
    <dgm:cxn modelId="{C2202540-BAD1-4E3B-91B6-A8A717C38132}" type="presParOf" srcId="{37AA06FF-305E-4AE1-B178-257BEE606A82}" destId="{0764F60A-E6C6-40A4-A9F9-46BD46199FDC}" srcOrd="0" destOrd="0" presId="urn:microsoft.com/office/officeart/2005/8/layout/hierarchy3"/>
    <dgm:cxn modelId="{4FC6B444-AF54-436E-A9CB-6CB6B296CF82}" type="presParOf" srcId="{0764F60A-E6C6-40A4-A9F9-46BD46199FDC}" destId="{79A4158B-3143-4105-A7A6-443D9EE30EC6}" srcOrd="0" destOrd="0" presId="urn:microsoft.com/office/officeart/2005/8/layout/hierarchy3"/>
    <dgm:cxn modelId="{5A1DEA1C-3BC0-48C5-A6FA-AFF1873DE8C2}" type="presParOf" srcId="{0764F60A-E6C6-40A4-A9F9-46BD46199FDC}" destId="{DE87338B-2119-46A6-AF88-C0DEBA51BF0B}" srcOrd="1" destOrd="0" presId="urn:microsoft.com/office/officeart/2005/8/layout/hierarchy3"/>
    <dgm:cxn modelId="{276D2929-D731-4520-BF27-B5EB130C2EB1}" type="presParOf" srcId="{37AA06FF-305E-4AE1-B178-257BEE606A82}" destId="{5F3377C1-14D3-44DD-8CEC-C32701203327}" srcOrd="1" destOrd="0" presId="urn:microsoft.com/office/officeart/2005/8/layout/hierarchy3"/>
    <dgm:cxn modelId="{B90DE032-7034-49E9-BF95-F5F9C2B074EA}" type="presParOf" srcId="{5F3377C1-14D3-44DD-8CEC-C32701203327}" destId="{2564011D-7625-4A38-AD16-38859DF7FD0D}" srcOrd="0" destOrd="0" presId="urn:microsoft.com/office/officeart/2005/8/layout/hierarchy3"/>
    <dgm:cxn modelId="{B34A0CE4-E2B5-4CEE-81FA-B94D63554DE2}" type="presParOf" srcId="{5F3377C1-14D3-44DD-8CEC-C32701203327}" destId="{AE74E20E-C6A8-4952-A912-89574B4F2F74}" srcOrd="1" destOrd="0" presId="urn:microsoft.com/office/officeart/2005/8/layout/hierarchy3"/>
    <dgm:cxn modelId="{21C50B56-2F75-4061-9813-C4FF214FE7FC}" type="presParOf" srcId="{5F3377C1-14D3-44DD-8CEC-C32701203327}" destId="{29A2F03A-55A3-407B-ABC4-3EBD376B1B18}" srcOrd="2" destOrd="0" presId="urn:microsoft.com/office/officeart/2005/8/layout/hierarchy3"/>
    <dgm:cxn modelId="{BFEA6CB2-F14B-42D3-BEC8-0E2545900E85}" type="presParOf" srcId="{5F3377C1-14D3-44DD-8CEC-C32701203327}" destId="{E62C3006-7E78-445E-B29C-643807621AA7}" srcOrd="3" destOrd="0" presId="urn:microsoft.com/office/officeart/2005/8/layout/hierarchy3"/>
    <dgm:cxn modelId="{3FB58658-B5BD-4929-97E0-29E2401CB4F6}" type="presParOf" srcId="{4B57F45F-0424-4775-8F34-1EF0D28190E3}" destId="{2EAB2348-7C51-445E-BC49-0E47B89AEEBC}" srcOrd="4" destOrd="0" presId="urn:microsoft.com/office/officeart/2005/8/layout/hierarchy3"/>
    <dgm:cxn modelId="{C7BAD509-6CC1-4636-9D93-1D788AA8E3AF}" type="presParOf" srcId="{2EAB2348-7C51-445E-BC49-0E47B89AEEBC}" destId="{DB142F6B-FA40-4785-8520-C26B752336AE}" srcOrd="0" destOrd="0" presId="urn:microsoft.com/office/officeart/2005/8/layout/hierarchy3"/>
    <dgm:cxn modelId="{343EDB6E-1597-4281-BDA1-2E9B26A553C6}" type="presParOf" srcId="{DB142F6B-FA40-4785-8520-C26B752336AE}" destId="{BDB29D1B-67DF-43FC-9786-4E0FAD9DB1F3}" srcOrd="0" destOrd="0" presId="urn:microsoft.com/office/officeart/2005/8/layout/hierarchy3"/>
    <dgm:cxn modelId="{FFAD37E7-AC77-4F17-B8F9-32B9E12FE786}" type="presParOf" srcId="{DB142F6B-FA40-4785-8520-C26B752336AE}" destId="{ADD82BA0-B994-4F93-B980-16DFE3C332BB}" srcOrd="1" destOrd="0" presId="urn:microsoft.com/office/officeart/2005/8/layout/hierarchy3"/>
    <dgm:cxn modelId="{B596D54B-3C2A-422E-858E-FF7E6099196E}" type="presParOf" srcId="{2EAB2348-7C51-445E-BC49-0E47B89AEEBC}" destId="{FEC7D39B-4839-4F9F-B612-6D71AACCB56A}" srcOrd="1" destOrd="0" presId="urn:microsoft.com/office/officeart/2005/8/layout/hierarchy3"/>
    <dgm:cxn modelId="{E99741B8-9AB4-43CC-8665-67B4AB32EE23}" type="presParOf" srcId="{FEC7D39B-4839-4F9F-B612-6D71AACCB56A}" destId="{19561EF5-BC54-4105-9C16-F3E080F6FB18}" srcOrd="0" destOrd="0" presId="urn:microsoft.com/office/officeart/2005/8/layout/hierarchy3"/>
    <dgm:cxn modelId="{737E7465-58B9-4886-8CAE-C521D941A536}" type="presParOf" srcId="{FEC7D39B-4839-4F9F-B612-6D71AACCB56A}" destId="{A3B6BBBD-6D87-417E-8330-C2C402F0FB79}" srcOrd="1" destOrd="0" presId="urn:microsoft.com/office/officeart/2005/8/layout/hierarchy3"/>
    <dgm:cxn modelId="{8770D5B5-7E26-4032-8C99-7691CC0FD051}" type="presParOf" srcId="{FEC7D39B-4839-4F9F-B612-6D71AACCB56A}" destId="{899481D2-1969-43B3-AC49-A450CE8BA7AC}" srcOrd="2" destOrd="0" presId="urn:microsoft.com/office/officeart/2005/8/layout/hierarchy3"/>
    <dgm:cxn modelId="{D6316807-3B95-48F6-AB5D-FA613DEE2E3E}" type="presParOf" srcId="{FEC7D39B-4839-4F9F-B612-6D71AACCB56A}" destId="{8F97CAA5-67FC-4BBB-B05E-CBA04CEE6B77}" srcOrd="3" destOrd="0" presId="urn:microsoft.com/office/officeart/2005/8/layout/hierarchy3"/>
    <dgm:cxn modelId="{71042C3E-E55D-4D80-96AE-B45DAC1189D8}" type="presParOf" srcId="{FEC7D39B-4839-4F9F-B612-6D71AACCB56A}" destId="{F8FA26A2-F3C1-47D2-A16F-95DA0D048767}" srcOrd="4" destOrd="0" presId="urn:microsoft.com/office/officeart/2005/8/layout/hierarchy3"/>
    <dgm:cxn modelId="{2B6A9096-FA2E-4D09-AE4D-E5AA6F3F5796}" type="presParOf" srcId="{FEC7D39B-4839-4F9F-B612-6D71AACCB56A}" destId="{366BD858-DC38-45C4-A9E3-AA00BA32213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845B9D-2571-4BDC-96E4-50DA3E516A7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852FD0A-BAEA-43AE-8EF5-DAD9B1DEE361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Premier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2023</a:t>
          </a: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103,6 millions €</a:t>
          </a:r>
        </a:p>
      </dgm:t>
    </dgm:pt>
    <dgm:pt modelId="{D6CD95CF-78CE-4FB2-9A41-DD27BBA01934}" type="parTrans" cxnId="{D5F56DCB-D7E6-417C-8EC9-8681FA22D868}">
      <dgm:prSet/>
      <dgm:spPr/>
      <dgm:t>
        <a:bodyPr/>
        <a:lstStyle/>
        <a:p>
          <a:endParaRPr lang="en-US"/>
        </a:p>
      </dgm:t>
    </dgm:pt>
    <dgm:pt modelId="{672875A0-CE34-4611-9D5D-6426ECB4009A}" type="sibTrans" cxnId="{D5F56DCB-D7E6-417C-8EC9-8681FA22D868}">
      <dgm:prSet/>
      <dgm:spPr/>
      <dgm:t>
        <a:bodyPr/>
        <a:lstStyle/>
        <a:p>
          <a:endParaRPr lang="en-US"/>
        </a:p>
      </dgm:t>
    </dgm:pt>
    <dgm:pt modelId="{51B5E0A0-5C89-480D-A0BA-3506419A901F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Deuxième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Transition </a:t>
          </a:r>
          <a:r>
            <a:rPr lang="en-US" b="1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verte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2024</a:t>
          </a: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Environ </a:t>
          </a:r>
          <a:r>
            <a: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80,6 millions 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€</a:t>
          </a:r>
        </a:p>
      </dgm:t>
    </dgm:pt>
    <dgm:pt modelId="{E77CF1D7-0621-4F52-8AD2-0EC1D42AFE4B}" type="parTrans" cxnId="{BB8989D3-5107-455F-8E35-501ADEE1F1AD}">
      <dgm:prSet/>
      <dgm:spPr/>
      <dgm:t>
        <a:bodyPr/>
        <a:lstStyle/>
        <a:p>
          <a:endParaRPr lang="en-US"/>
        </a:p>
      </dgm:t>
    </dgm:pt>
    <dgm:pt modelId="{B288DBD8-B3F9-4F72-8AF0-F9282898E87A}" type="sibTrans" cxnId="{BB8989D3-5107-455F-8E35-501ADEE1F1AD}">
      <dgm:prSet/>
      <dgm:spPr/>
      <dgm:t>
        <a:bodyPr/>
        <a:lstStyle/>
        <a:p>
          <a:endParaRPr lang="en-US"/>
        </a:p>
      </dgm:t>
    </dgm:pt>
    <dgm:pt modelId="{963F786A-866B-4AC4-9DC7-6D672422A936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Quatrième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Consolidation</a:t>
          </a:r>
        </a:p>
        <a:p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2026</a:t>
          </a: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Environ11.5 millions €</a:t>
          </a:r>
        </a:p>
      </dgm:t>
    </dgm:pt>
    <dgm:pt modelId="{BE9EF86A-5535-4931-A64C-D28103CC7F7B}" type="parTrans" cxnId="{33EBE9BF-3739-4B4D-A779-728AA60FBB12}">
      <dgm:prSet/>
      <dgm:spPr/>
      <dgm:t>
        <a:bodyPr/>
        <a:lstStyle/>
        <a:p>
          <a:endParaRPr lang="en-US"/>
        </a:p>
      </dgm:t>
    </dgm:pt>
    <dgm:pt modelId="{955BD204-A5BB-42F9-915C-F494AF0F70D8}" type="sibTrans" cxnId="{33EBE9BF-3739-4B4D-A779-728AA60FBB12}">
      <dgm:prSet/>
      <dgm:spPr/>
      <dgm:t>
        <a:bodyPr/>
        <a:lstStyle/>
        <a:p>
          <a:endParaRPr lang="en-US"/>
        </a:p>
      </dgm:t>
    </dgm:pt>
    <dgm:pt modelId="{0AE74FAA-68FE-46B0-AE68-B4FF4C2B845C}">
      <dgm:prSet/>
      <dgm:spPr>
        <a:solidFill>
          <a:srgbClr val="0070C0"/>
        </a:solidFill>
      </dgm:spPr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Troisième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b="1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Capitalisation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2025</a:t>
          </a: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Environ 34,5 millions €</a:t>
          </a:r>
        </a:p>
      </dgm:t>
    </dgm:pt>
    <dgm:pt modelId="{D565F585-A4E4-43C9-97F9-BF71127370A4}" type="parTrans" cxnId="{D3C9F119-C6A2-499F-ABD8-148580F4DE78}">
      <dgm:prSet/>
      <dgm:spPr/>
      <dgm:t>
        <a:bodyPr/>
        <a:lstStyle/>
        <a:p>
          <a:endParaRPr lang="en-US"/>
        </a:p>
      </dgm:t>
    </dgm:pt>
    <dgm:pt modelId="{CF8C9BC8-3D35-454C-A9A5-CF23B69F0BA7}" type="sibTrans" cxnId="{D3C9F119-C6A2-499F-ABD8-148580F4DE78}">
      <dgm:prSet/>
      <dgm:spPr/>
      <dgm:t>
        <a:bodyPr/>
        <a:lstStyle/>
        <a:p>
          <a:endParaRPr lang="en-US"/>
        </a:p>
      </dgm:t>
    </dgm:pt>
    <dgm:pt modelId="{BBEF235A-9F5E-4593-AE55-E80BA6BFB3A5}" type="pres">
      <dgm:prSet presAssocID="{1B845B9D-2571-4BDC-96E4-50DA3E516A79}" presName="CompostProcess" presStyleCnt="0">
        <dgm:presLayoutVars>
          <dgm:dir/>
          <dgm:resizeHandles val="exact"/>
        </dgm:presLayoutVars>
      </dgm:prSet>
      <dgm:spPr/>
    </dgm:pt>
    <dgm:pt modelId="{E60EE715-1A75-4159-A183-3562078FC315}" type="pres">
      <dgm:prSet presAssocID="{1B845B9D-2571-4BDC-96E4-50DA3E516A79}" presName="arrow" presStyleLbl="bgShp" presStyleIdx="0" presStyleCnt="1"/>
      <dgm:spPr>
        <a:solidFill>
          <a:srgbClr val="00B050"/>
        </a:solidFill>
      </dgm:spPr>
    </dgm:pt>
    <dgm:pt modelId="{CE5D7B58-DB78-4BB5-AD2F-382322F92043}" type="pres">
      <dgm:prSet presAssocID="{1B845B9D-2571-4BDC-96E4-50DA3E516A79}" presName="linearProcess" presStyleCnt="0"/>
      <dgm:spPr/>
    </dgm:pt>
    <dgm:pt modelId="{3F5D2EA1-A79F-49AE-97A7-F3B87390C7E5}" type="pres">
      <dgm:prSet presAssocID="{9852FD0A-BAEA-43AE-8EF5-DAD9B1DEE361}" presName="textNode" presStyleLbl="node1" presStyleIdx="0" presStyleCnt="4">
        <dgm:presLayoutVars>
          <dgm:bulletEnabled val="1"/>
        </dgm:presLayoutVars>
      </dgm:prSet>
      <dgm:spPr/>
    </dgm:pt>
    <dgm:pt modelId="{FE0E0F04-186E-4BDB-A1C1-6D5A57F03729}" type="pres">
      <dgm:prSet presAssocID="{672875A0-CE34-4611-9D5D-6426ECB4009A}" presName="sibTrans" presStyleCnt="0"/>
      <dgm:spPr/>
    </dgm:pt>
    <dgm:pt modelId="{756BE0DB-921D-4C3F-89CA-98B7D0B353B2}" type="pres">
      <dgm:prSet presAssocID="{51B5E0A0-5C89-480D-A0BA-3506419A901F}" presName="textNode" presStyleLbl="node1" presStyleIdx="1" presStyleCnt="4">
        <dgm:presLayoutVars>
          <dgm:bulletEnabled val="1"/>
        </dgm:presLayoutVars>
      </dgm:prSet>
      <dgm:spPr/>
    </dgm:pt>
    <dgm:pt modelId="{817004D2-D037-4A51-8FCE-4A9272B84732}" type="pres">
      <dgm:prSet presAssocID="{B288DBD8-B3F9-4F72-8AF0-F9282898E87A}" presName="sibTrans" presStyleCnt="0"/>
      <dgm:spPr/>
    </dgm:pt>
    <dgm:pt modelId="{BEFF94D2-D926-4046-8799-8AF9CDE85E8E}" type="pres">
      <dgm:prSet presAssocID="{0AE74FAA-68FE-46B0-AE68-B4FF4C2B845C}" presName="textNode" presStyleLbl="node1" presStyleIdx="2" presStyleCnt="4">
        <dgm:presLayoutVars>
          <dgm:bulletEnabled val="1"/>
        </dgm:presLayoutVars>
      </dgm:prSet>
      <dgm:spPr/>
    </dgm:pt>
    <dgm:pt modelId="{1CFF0FA1-F960-41BD-87AA-954E3F79AAF3}" type="pres">
      <dgm:prSet presAssocID="{CF8C9BC8-3D35-454C-A9A5-CF23B69F0BA7}" presName="sibTrans" presStyleCnt="0"/>
      <dgm:spPr/>
    </dgm:pt>
    <dgm:pt modelId="{DD9A71DA-7D24-4DFD-B06E-644D519AFFC1}" type="pres">
      <dgm:prSet presAssocID="{963F786A-866B-4AC4-9DC7-6D672422A936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D3C9F119-C6A2-499F-ABD8-148580F4DE78}" srcId="{1B845B9D-2571-4BDC-96E4-50DA3E516A79}" destId="{0AE74FAA-68FE-46B0-AE68-B4FF4C2B845C}" srcOrd="2" destOrd="0" parTransId="{D565F585-A4E4-43C9-97F9-BF71127370A4}" sibTransId="{CF8C9BC8-3D35-454C-A9A5-CF23B69F0BA7}"/>
    <dgm:cxn modelId="{4053FF38-F887-4D52-87E2-F1E59ECF5168}" type="presOf" srcId="{963F786A-866B-4AC4-9DC7-6D672422A936}" destId="{DD9A71DA-7D24-4DFD-B06E-644D519AFFC1}" srcOrd="0" destOrd="0" presId="urn:microsoft.com/office/officeart/2005/8/layout/hProcess9"/>
    <dgm:cxn modelId="{58099443-1AC2-4C6F-9379-78191687B388}" type="presOf" srcId="{1B845B9D-2571-4BDC-96E4-50DA3E516A79}" destId="{BBEF235A-9F5E-4593-AE55-E80BA6BFB3A5}" srcOrd="0" destOrd="0" presId="urn:microsoft.com/office/officeart/2005/8/layout/hProcess9"/>
    <dgm:cxn modelId="{F87E1247-42D7-4A78-9827-E802712DC46C}" type="presOf" srcId="{51B5E0A0-5C89-480D-A0BA-3506419A901F}" destId="{756BE0DB-921D-4C3F-89CA-98B7D0B353B2}" srcOrd="0" destOrd="0" presId="urn:microsoft.com/office/officeart/2005/8/layout/hProcess9"/>
    <dgm:cxn modelId="{56E1D7A1-BE20-4ABB-B3D4-0C2173B9561F}" type="presOf" srcId="{9852FD0A-BAEA-43AE-8EF5-DAD9B1DEE361}" destId="{3F5D2EA1-A79F-49AE-97A7-F3B87390C7E5}" srcOrd="0" destOrd="0" presId="urn:microsoft.com/office/officeart/2005/8/layout/hProcess9"/>
    <dgm:cxn modelId="{33EBE9BF-3739-4B4D-A779-728AA60FBB12}" srcId="{1B845B9D-2571-4BDC-96E4-50DA3E516A79}" destId="{963F786A-866B-4AC4-9DC7-6D672422A936}" srcOrd="3" destOrd="0" parTransId="{BE9EF86A-5535-4931-A64C-D28103CC7F7B}" sibTransId="{955BD204-A5BB-42F9-915C-F494AF0F70D8}"/>
    <dgm:cxn modelId="{17810CC6-588E-4B5E-AD1B-8341F940D266}" type="presOf" srcId="{0AE74FAA-68FE-46B0-AE68-B4FF4C2B845C}" destId="{BEFF94D2-D926-4046-8799-8AF9CDE85E8E}" srcOrd="0" destOrd="0" presId="urn:microsoft.com/office/officeart/2005/8/layout/hProcess9"/>
    <dgm:cxn modelId="{D5F56DCB-D7E6-417C-8EC9-8681FA22D868}" srcId="{1B845B9D-2571-4BDC-96E4-50DA3E516A79}" destId="{9852FD0A-BAEA-43AE-8EF5-DAD9B1DEE361}" srcOrd="0" destOrd="0" parTransId="{D6CD95CF-78CE-4FB2-9A41-DD27BBA01934}" sibTransId="{672875A0-CE34-4611-9D5D-6426ECB4009A}"/>
    <dgm:cxn modelId="{BB8989D3-5107-455F-8E35-501ADEE1F1AD}" srcId="{1B845B9D-2571-4BDC-96E4-50DA3E516A79}" destId="{51B5E0A0-5C89-480D-A0BA-3506419A901F}" srcOrd="1" destOrd="0" parTransId="{E77CF1D7-0621-4F52-8AD2-0EC1D42AFE4B}" sibTransId="{B288DBD8-B3F9-4F72-8AF0-F9282898E87A}"/>
    <dgm:cxn modelId="{2CCBE07E-77BB-466D-AFE1-9892928637D3}" type="presParOf" srcId="{BBEF235A-9F5E-4593-AE55-E80BA6BFB3A5}" destId="{E60EE715-1A75-4159-A183-3562078FC315}" srcOrd="0" destOrd="0" presId="urn:microsoft.com/office/officeart/2005/8/layout/hProcess9"/>
    <dgm:cxn modelId="{FBC9D360-B7F4-494F-9BD5-503A2608D0F6}" type="presParOf" srcId="{BBEF235A-9F5E-4593-AE55-E80BA6BFB3A5}" destId="{CE5D7B58-DB78-4BB5-AD2F-382322F92043}" srcOrd="1" destOrd="0" presId="urn:microsoft.com/office/officeart/2005/8/layout/hProcess9"/>
    <dgm:cxn modelId="{AA8218E6-6622-4F84-9CAF-9D7F16321388}" type="presParOf" srcId="{CE5D7B58-DB78-4BB5-AD2F-382322F92043}" destId="{3F5D2EA1-A79F-49AE-97A7-F3B87390C7E5}" srcOrd="0" destOrd="0" presId="urn:microsoft.com/office/officeart/2005/8/layout/hProcess9"/>
    <dgm:cxn modelId="{5242A64D-C1FB-415C-9F0F-FF923080FEEA}" type="presParOf" srcId="{CE5D7B58-DB78-4BB5-AD2F-382322F92043}" destId="{FE0E0F04-186E-4BDB-A1C1-6D5A57F03729}" srcOrd="1" destOrd="0" presId="urn:microsoft.com/office/officeart/2005/8/layout/hProcess9"/>
    <dgm:cxn modelId="{00AAFD6C-5BF3-4A6B-A60C-65DF0DD5D892}" type="presParOf" srcId="{CE5D7B58-DB78-4BB5-AD2F-382322F92043}" destId="{756BE0DB-921D-4C3F-89CA-98B7D0B353B2}" srcOrd="2" destOrd="0" presId="urn:microsoft.com/office/officeart/2005/8/layout/hProcess9"/>
    <dgm:cxn modelId="{A2671D93-D3D6-4263-B62E-3EBC3EDE17FC}" type="presParOf" srcId="{CE5D7B58-DB78-4BB5-AD2F-382322F92043}" destId="{817004D2-D037-4A51-8FCE-4A9272B84732}" srcOrd="3" destOrd="0" presId="urn:microsoft.com/office/officeart/2005/8/layout/hProcess9"/>
    <dgm:cxn modelId="{2356006E-280C-49D7-8624-5CC65A14109C}" type="presParOf" srcId="{CE5D7B58-DB78-4BB5-AD2F-382322F92043}" destId="{BEFF94D2-D926-4046-8799-8AF9CDE85E8E}" srcOrd="4" destOrd="0" presId="urn:microsoft.com/office/officeart/2005/8/layout/hProcess9"/>
    <dgm:cxn modelId="{5BCB58AC-5B9A-496B-9EB9-42DE9151EB61}" type="presParOf" srcId="{CE5D7B58-DB78-4BB5-AD2F-382322F92043}" destId="{1CFF0FA1-F960-41BD-87AA-954E3F79AAF3}" srcOrd="5" destOrd="0" presId="urn:microsoft.com/office/officeart/2005/8/layout/hProcess9"/>
    <dgm:cxn modelId="{92F2A9CF-10FD-4350-A9E7-AFFF92A0C44F}" type="presParOf" srcId="{CE5D7B58-DB78-4BB5-AD2F-382322F92043}" destId="{DD9A71DA-7D24-4DFD-B06E-644D519AFFC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E3C16-0D13-4F98-86E4-437D1602B4FD}">
      <dsp:nvSpPr>
        <dsp:cNvPr id="0" name=""/>
        <dsp:cNvSpPr/>
      </dsp:nvSpPr>
      <dsp:spPr>
        <a:xfrm>
          <a:off x="11441471" y="3029834"/>
          <a:ext cx="973543" cy="226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833"/>
              </a:lnTo>
              <a:lnTo>
                <a:pt x="973543" y="117833"/>
              </a:lnTo>
              <a:lnTo>
                <a:pt x="973543" y="22677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9C11AA-BB6D-4C09-84E8-2C658AC5D783}">
      <dsp:nvSpPr>
        <dsp:cNvPr id="0" name=""/>
        <dsp:cNvSpPr/>
      </dsp:nvSpPr>
      <dsp:spPr>
        <a:xfrm>
          <a:off x="8191601" y="3040173"/>
          <a:ext cx="2792992" cy="216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494"/>
              </a:lnTo>
              <a:lnTo>
                <a:pt x="2792992" y="107494"/>
              </a:lnTo>
              <a:lnTo>
                <a:pt x="2792992" y="2164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9959D-7310-4E71-A17F-0AAC93430A4C}">
      <dsp:nvSpPr>
        <dsp:cNvPr id="0" name=""/>
        <dsp:cNvSpPr/>
      </dsp:nvSpPr>
      <dsp:spPr>
        <a:xfrm>
          <a:off x="8191601" y="3040173"/>
          <a:ext cx="1186167" cy="2282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275"/>
              </a:lnTo>
              <a:lnTo>
                <a:pt x="1186167" y="119275"/>
              </a:lnTo>
              <a:lnTo>
                <a:pt x="1186167" y="2282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BF0CE-2891-4BA4-BD54-596A7C08ED46}">
      <dsp:nvSpPr>
        <dsp:cNvPr id="0" name=""/>
        <dsp:cNvSpPr/>
      </dsp:nvSpPr>
      <dsp:spPr>
        <a:xfrm>
          <a:off x="4473796" y="3040173"/>
          <a:ext cx="3104293" cy="239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056"/>
              </a:lnTo>
              <a:lnTo>
                <a:pt x="3104293" y="131056"/>
              </a:lnTo>
              <a:lnTo>
                <a:pt x="3104293" y="2399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B7E655-FFD1-496E-AD40-AE2B5DFBBA07}">
      <dsp:nvSpPr>
        <dsp:cNvPr id="0" name=""/>
        <dsp:cNvSpPr/>
      </dsp:nvSpPr>
      <dsp:spPr>
        <a:xfrm>
          <a:off x="4473796" y="3040173"/>
          <a:ext cx="1795161" cy="239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056"/>
              </a:lnTo>
              <a:lnTo>
                <a:pt x="1795161" y="131056"/>
              </a:lnTo>
              <a:lnTo>
                <a:pt x="1795161" y="2399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41753-2C7C-4C79-8B4F-5107055CE7E7}">
      <dsp:nvSpPr>
        <dsp:cNvPr id="0" name=""/>
        <dsp:cNvSpPr/>
      </dsp:nvSpPr>
      <dsp:spPr>
        <a:xfrm>
          <a:off x="4473796" y="3040173"/>
          <a:ext cx="437636" cy="2282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275"/>
              </a:lnTo>
              <a:lnTo>
                <a:pt x="437636" y="119275"/>
              </a:lnTo>
              <a:lnTo>
                <a:pt x="437636" y="2282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A60D2-1B29-4C24-9A96-6A2E8DB9ADCA}">
      <dsp:nvSpPr>
        <dsp:cNvPr id="0" name=""/>
        <dsp:cNvSpPr/>
      </dsp:nvSpPr>
      <dsp:spPr>
        <a:xfrm>
          <a:off x="3481121" y="3040173"/>
          <a:ext cx="992674" cy="228212"/>
        </a:xfrm>
        <a:custGeom>
          <a:avLst/>
          <a:gdLst/>
          <a:ahLst/>
          <a:cxnLst/>
          <a:rect l="0" t="0" r="0" b="0"/>
          <a:pathLst>
            <a:path>
              <a:moveTo>
                <a:pt x="992674" y="0"/>
              </a:moveTo>
              <a:lnTo>
                <a:pt x="992674" y="119275"/>
              </a:lnTo>
              <a:lnTo>
                <a:pt x="0" y="119275"/>
              </a:lnTo>
              <a:lnTo>
                <a:pt x="0" y="2282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F12C09-F928-4A7B-8735-8FC2BB02DEAA}">
      <dsp:nvSpPr>
        <dsp:cNvPr id="0" name=""/>
        <dsp:cNvSpPr/>
      </dsp:nvSpPr>
      <dsp:spPr>
        <a:xfrm>
          <a:off x="1241740" y="3101525"/>
          <a:ext cx="633608" cy="2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571"/>
              </a:lnTo>
              <a:lnTo>
                <a:pt x="633608" y="119571"/>
              </a:lnTo>
              <a:lnTo>
                <a:pt x="633608" y="2285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0E057-4025-4466-9097-68206CAAECC0}">
      <dsp:nvSpPr>
        <dsp:cNvPr id="0" name=""/>
        <dsp:cNvSpPr/>
      </dsp:nvSpPr>
      <dsp:spPr>
        <a:xfrm>
          <a:off x="582153" y="3101525"/>
          <a:ext cx="659587" cy="228508"/>
        </a:xfrm>
        <a:custGeom>
          <a:avLst/>
          <a:gdLst/>
          <a:ahLst/>
          <a:cxnLst/>
          <a:rect l="0" t="0" r="0" b="0"/>
          <a:pathLst>
            <a:path>
              <a:moveTo>
                <a:pt x="659587" y="0"/>
              </a:moveTo>
              <a:lnTo>
                <a:pt x="659587" y="119571"/>
              </a:lnTo>
              <a:lnTo>
                <a:pt x="0" y="119571"/>
              </a:lnTo>
              <a:lnTo>
                <a:pt x="0" y="2285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87D02E-DE9A-43BE-9145-5D339DBA5048}">
      <dsp:nvSpPr>
        <dsp:cNvPr id="0" name=""/>
        <dsp:cNvSpPr/>
      </dsp:nvSpPr>
      <dsp:spPr>
        <a:xfrm>
          <a:off x="41997" y="1258846"/>
          <a:ext cx="2399486" cy="1842678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1</a:t>
          </a:r>
        </a:p>
        <a:p>
          <a:pPr marL="0" lvl="0" indent="0" algn="ctr" defTabSz="711200">
            <a:lnSpc>
              <a:spcPct val="0"/>
            </a:lnSpc>
            <a:spcBef>
              <a:spcPct val="0"/>
            </a:spcBef>
            <a:spcAft>
              <a:spcPts val="0"/>
            </a:spcAft>
            <a:buNone/>
          </a:pPr>
          <a:endParaRPr lang="en-US" sz="16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Méditerranée plus compétitive et plus intelligente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29,9 millions € (29%)</a:t>
          </a:r>
        </a:p>
      </dsp:txBody>
      <dsp:txXfrm>
        <a:off x="41997" y="1258846"/>
        <a:ext cx="2399486" cy="1842678"/>
      </dsp:txXfrm>
    </dsp:sp>
    <dsp:sp modelId="{02D7CFC9-FFD1-4187-876B-F91A4695FE4B}">
      <dsp:nvSpPr>
        <dsp:cNvPr id="0" name=""/>
        <dsp:cNvSpPr/>
      </dsp:nvSpPr>
      <dsp:spPr>
        <a:xfrm>
          <a:off x="25579" y="3330033"/>
          <a:ext cx="1113148" cy="2344686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OS 1.1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Capacités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recherche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et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d’innovation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et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utilisation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des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technologies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it-IT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technologies</a:t>
          </a:r>
          <a:r>
            <a:rPr lang="it-IT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it-IT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pointe</a:t>
          </a:r>
          <a:endParaRPr lang="it-IT" sz="1100" kern="1200" dirty="0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11,9 </a:t>
          </a:r>
          <a:r>
            <a:rPr lang="es-ES" sz="11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millions</a:t>
          </a:r>
          <a:r>
            <a:rPr lang="es-ES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(12%)</a:t>
          </a:r>
        </a:p>
      </dsp:txBody>
      <dsp:txXfrm>
        <a:off x="25579" y="3330033"/>
        <a:ext cx="1113148" cy="2344686"/>
      </dsp:txXfrm>
    </dsp:sp>
    <dsp:sp modelId="{2AF34580-9599-491F-86B4-4876F3582846}">
      <dsp:nvSpPr>
        <dsp:cNvPr id="0" name=""/>
        <dsp:cNvSpPr/>
      </dsp:nvSpPr>
      <dsp:spPr>
        <a:xfrm>
          <a:off x="1356601" y="3330033"/>
          <a:ext cx="1037494" cy="2344701"/>
        </a:xfrm>
        <a:prstGeom prst="rect">
          <a:avLst/>
        </a:prstGeom>
        <a:solidFill>
          <a:srgbClr val="18BAA8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1.2 Croissance et compétitivité durables des PME et création d'emplois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17,9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(17%)</a:t>
          </a:r>
        </a:p>
      </dsp:txBody>
      <dsp:txXfrm>
        <a:off x="1356601" y="3330033"/>
        <a:ext cx="1037494" cy="2344701"/>
      </dsp:txXfrm>
    </dsp:sp>
    <dsp:sp modelId="{B2596386-F263-4DDB-9390-9A56D7533769}">
      <dsp:nvSpPr>
        <dsp:cNvPr id="0" name=""/>
        <dsp:cNvSpPr/>
      </dsp:nvSpPr>
      <dsp:spPr>
        <a:xfrm>
          <a:off x="3268014" y="1259142"/>
          <a:ext cx="2411563" cy="17810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2                                         </a:t>
          </a: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Méditerranée plus verte, sobre en carbone et résiliente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43,6 millions € (42%)</a:t>
          </a:r>
        </a:p>
      </dsp:txBody>
      <dsp:txXfrm>
        <a:off x="3268014" y="1259142"/>
        <a:ext cx="2411563" cy="1781030"/>
      </dsp:txXfrm>
    </dsp:sp>
    <dsp:sp modelId="{6500FB9B-291E-4224-B941-CF0CDCEFD2A5}">
      <dsp:nvSpPr>
        <dsp:cNvPr id="0" name=""/>
        <dsp:cNvSpPr/>
      </dsp:nvSpPr>
      <dsp:spPr>
        <a:xfrm>
          <a:off x="2918270" y="3268386"/>
          <a:ext cx="1125702" cy="2344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2.1 Efficacité énergétique et réduction des émissions de gaz à effet de serre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10,9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(10,5%)</a:t>
          </a:r>
        </a:p>
      </dsp:txBody>
      <dsp:txXfrm>
        <a:off x="2918270" y="3268386"/>
        <a:ext cx="1125702" cy="2344686"/>
      </dsp:txXfrm>
    </dsp:sp>
    <dsp:sp modelId="{5893ABC1-5FB0-466F-A56F-C67005C4C047}">
      <dsp:nvSpPr>
        <dsp:cNvPr id="0" name=""/>
        <dsp:cNvSpPr/>
      </dsp:nvSpPr>
      <dsp:spPr>
        <a:xfrm>
          <a:off x="4344317" y="3268386"/>
          <a:ext cx="1134230" cy="2344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2.2 Adaptation au changement climatique et prévention des risques de catastrophe, résilience prenant en compte les approches écosystémiques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10,9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(10,5%)</a:t>
          </a:r>
        </a:p>
      </dsp:txBody>
      <dsp:txXfrm>
        <a:off x="4344317" y="3268386"/>
        <a:ext cx="1134230" cy="2344686"/>
      </dsp:txXfrm>
    </dsp:sp>
    <dsp:sp modelId="{6B0422F6-1A78-43F8-9A95-798F414FB719}">
      <dsp:nvSpPr>
        <dsp:cNvPr id="0" name=""/>
        <dsp:cNvSpPr/>
      </dsp:nvSpPr>
      <dsp:spPr>
        <a:xfrm>
          <a:off x="5696421" y="3280166"/>
          <a:ext cx="1145072" cy="2344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2.3 Accès à l’eau et gestion durable de l’eau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10,9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(10,5%)</a:t>
          </a:r>
        </a:p>
      </dsp:txBody>
      <dsp:txXfrm>
        <a:off x="5696421" y="3280166"/>
        <a:ext cx="1145072" cy="2344686"/>
      </dsp:txXfrm>
    </dsp:sp>
    <dsp:sp modelId="{1862DD8D-3A10-4911-8F06-27B9CE8FC944}">
      <dsp:nvSpPr>
        <dsp:cNvPr id="0" name=""/>
        <dsp:cNvSpPr/>
      </dsp:nvSpPr>
      <dsp:spPr>
        <a:xfrm>
          <a:off x="7001144" y="3280166"/>
          <a:ext cx="1153891" cy="2344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2.4 Transition vers une économie circulaire et efficace en ressources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10,9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(10,5%)</a:t>
          </a:r>
        </a:p>
      </dsp:txBody>
      <dsp:txXfrm>
        <a:off x="7001144" y="3280166"/>
        <a:ext cx="1153891" cy="2344686"/>
      </dsp:txXfrm>
    </dsp:sp>
    <dsp:sp modelId="{C5A8D35C-3979-439F-9F6D-60D3A41D5FF6}">
      <dsp:nvSpPr>
        <dsp:cNvPr id="0" name=""/>
        <dsp:cNvSpPr/>
      </dsp:nvSpPr>
      <dsp:spPr>
        <a:xfrm>
          <a:off x="6985820" y="1259142"/>
          <a:ext cx="2411563" cy="1781030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0"/>
            </a:lnSpc>
            <a:spcBef>
              <a:spcPct val="0"/>
            </a:spcBef>
            <a:spcAft>
              <a:spcPts val="0"/>
            </a:spcAft>
            <a:buNone/>
          </a:pPr>
          <a:r>
            <a:rPr lang="fr" sz="16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3</a:t>
          </a:r>
        </a:p>
        <a:p>
          <a:pPr marL="0" lvl="0" indent="0" algn="ctr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                                                  </a:t>
          </a: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Méditerranée plus sociale et inclusive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21,9 millions € (21%)</a:t>
          </a:r>
        </a:p>
      </dsp:txBody>
      <dsp:txXfrm>
        <a:off x="6985820" y="1259142"/>
        <a:ext cx="2411563" cy="1781030"/>
      </dsp:txXfrm>
    </dsp:sp>
    <dsp:sp modelId="{49D8BB6F-5BBA-406A-968A-AA295C75FB64}">
      <dsp:nvSpPr>
        <dsp:cNvPr id="0" name=""/>
        <dsp:cNvSpPr/>
      </dsp:nvSpPr>
      <dsp:spPr>
        <a:xfrm>
          <a:off x="8796342" y="3268386"/>
          <a:ext cx="1162855" cy="2344686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3.1 Égalité d’accès à des services de qualité et inclusifs en dans l’éducation, la formation et l’apprentissage tout au long de la vie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14,9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(14%)</a:t>
          </a:r>
        </a:p>
      </dsp:txBody>
      <dsp:txXfrm>
        <a:off x="8796342" y="3268386"/>
        <a:ext cx="1162855" cy="2344686"/>
      </dsp:txXfrm>
    </dsp:sp>
    <dsp:sp modelId="{356F8F18-389B-4F7A-B527-4C54476124FD}">
      <dsp:nvSpPr>
        <dsp:cNvPr id="0" name=""/>
        <dsp:cNvSpPr/>
      </dsp:nvSpPr>
      <dsp:spPr>
        <a:xfrm>
          <a:off x="10400900" y="3256605"/>
          <a:ext cx="1167389" cy="2344686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3.2 Égalité d’accès aux soins de santé et promotion de la résilience des systèmes de santé, y compris les soins primaires, et la promotion de la transition des soins institutionnels vers les soins familiaux et communautaires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7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(7%)</a:t>
          </a:r>
        </a:p>
      </dsp:txBody>
      <dsp:txXfrm>
        <a:off x="10400900" y="3256605"/>
        <a:ext cx="1167389" cy="2344686"/>
      </dsp:txXfrm>
    </dsp:sp>
    <dsp:sp modelId="{80738C9A-0964-45A8-941B-FBADB3071C2E}">
      <dsp:nvSpPr>
        <dsp:cNvPr id="0" name=""/>
        <dsp:cNvSpPr/>
      </dsp:nvSpPr>
      <dsp:spPr>
        <a:xfrm>
          <a:off x="10202427" y="1248803"/>
          <a:ext cx="2478087" cy="1781030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Priorité 4                                                      </a:t>
          </a: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Une meilleure gouvernance de la coopération en Méditerranée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7,9 millions € (8%)</a:t>
          </a:r>
        </a:p>
      </dsp:txBody>
      <dsp:txXfrm>
        <a:off x="10202427" y="1248803"/>
        <a:ext cx="2478087" cy="1781030"/>
      </dsp:txXfrm>
    </dsp:sp>
    <dsp:sp modelId="{5978E98F-F366-4711-91B0-780FC49766CE}">
      <dsp:nvSpPr>
        <dsp:cNvPr id="0" name=""/>
        <dsp:cNvSpPr/>
      </dsp:nvSpPr>
      <dsp:spPr>
        <a:xfrm>
          <a:off x="11830178" y="3256605"/>
          <a:ext cx="1169671" cy="2344686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OS 4.1 Autres actions de gouvernance: Promouvoir des modèles et des processus de gouvernance locale à travers des partenariats intersectoriels, multiniveaux et transfrontaliers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/>
            <a:t>7,9 millions €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/>
            <a:t>(8%)</a:t>
          </a:r>
        </a:p>
      </dsp:txBody>
      <dsp:txXfrm>
        <a:off x="11830178" y="3256605"/>
        <a:ext cx="1169671" cy="23446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18706D-534F-4F71-AF38-84EA6103E4CF}">
      <dsp:nvSpPr>
        <dsp:cNvPr id="0" name=""/>
        <dsp:cNvSpPr/>
      </dsp:nvSpPr>
      <dsp:spPr>
        <a:xfrm>
          <a:off x="501896" y="617"/>
          <a:ext cx="2117950" cy="105722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300"/>
            </a:spcAft>
            <a:buNone/>
          </a:pPr>
          <a:r>
            <a:rPr lang="fr" sz="14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Comité de suivi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ORGANE DE DÉCISION</a:t>
          </a:r>
        </a:p>
      </dsp:txBody>
      <dsp:txXfrm>
        <a:off x="532861" y="31582"/>
        <a:ext cx="2056020" cy="995294"/>
      </dsp:txXfrm>
    </dsp:sp>
    <dsp:sp modelId="{D198957E-AB7D-4CCE-9CD3-21D00CA1617C}">
      <dsp:nvSpPr>
        <dsp:cNvPr id="0" name=""/>
        <dsp:cNvSpPr/>
      </dsp:nvSpPr>
      <dsp:spPr>
        <a:xfrm>
          <a:off x="713691" y="1057842"/>
          <a:ext cx="211795" cy="750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786"/>
              </a:lnTo>
              <a:lnTo>
                <a:pt x="211795" y="75078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C7AF6-FFFC-4CC1-A050-3640A4019084}">
      <dsp:nvSpPr>
        <dsp:cNvPr id="0" name=""/>
        <dsp:cNvSpPr/>
      </dsp:nvSpPr>
      <dsp:spPr>
        <a:xfrm>
          <a:off x="925486" y="1273457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Membres représentant les 15 pays participants</a:t>
          </a:r>
        </a:p>
      </dsp:txBody>
      <dsp:txXfrm>
        <a:off x="956835" y="1304806"/>
        <a:ext cx="1649849" cy="1007644"/>
      </dsp:txXfrm>
    </dsp:sp>
    <dsp:sp modelId="{D3E1AF65-CE08-496E-882C-E9283C84C76E}">
      <dsp:nvSpPr>
        <dsp:cNvPr id="0" name=""/>
        <dsp:cNvSpPr/>
      </dsp:nvSpPr>
      <dsp:spPr>
        <a:xfrm>
          <a:off x="3051078" y="617"/>
          <a:ext cx="2168111" cy="106425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300"/>
            </a:spcAft>
            <a:buNone/>
          </a:pPr>
          <a:r>
            <a:rPr lang="fr" sz="14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Comité d'évaluation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SUPERVISION DU PROCESSUS D'ÉVALUATION</a:t>
          </a:r>
        </a:p>
      </dsp:txBody>
      <dsp:txXfrm>
        <a:off x="3082249" y="31788"/>
        <a:ext cx="2105769" cy="1001911"/>
      </dsp:txXfrm>
    </dsp:sp>
    <dsp:sp modelId="{276C0403-A58A-4F2A-9FCC-189B7446338A}">
      <dsp:nvSpPr>
        <dsp:cNvPr id="0" name=""/>
        <dsp:cNvSpPr/>
      </dsp:nvSpPr>
      <dsp:spPr>
        <a:xfrm>
          <a:off x="3267889" y="1064871"/>
          <a:ext cx="216811" cy="750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786"/>
              </a:lnTo>
              <a:lnTo>
                <a:pt x="216811" y="75078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F2FCE-63DB-4BAF-B36C-7787C0B81310}">
      <dsp:nvSpPr>
        <dsp:cNvPr id="0" name=""/>
        <dsp:cNvSpPr/>
      </dsp:nvSpPr>
      <dsp:spPr>
        <a:xfrm>
          <a:off x="3484700" y="1280486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Membres désignés par les 15 pays participants</a:t>
          </a:r>
        </a:p>
      </dsp:txBody>
      <dsp:txXfrm>
        <a:off x="3516049" y="1311835"/>
        <a:ext cx="1649849" cy="1007644"/>
      </dsp:txXfrm>
    </dsp:sp>
    <dsp:sp modelId="{ADB79B70-9A5A-46C1-A97A-37008074A028}">
      <dsp:nvSpPr>
        <dsp:cNvPr id="0" name=""/>
        <dsp:cNvSpPr/>
      </dsp:nvSpPr>
      <dsp:spPr>
        <a:xfrm>
          <a:off x="5650420" y="617"/>
          <a:ext cx="2134595" cy="106485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300"/>
            </a:spcAft>
            <a:buNone/>
          </a:pPr>
          <a:r>
            <a:rPr lang="fr" sz="14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Structures du programme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GESTION</a:t>
          </a:r>
        </a:p>
      </dsp:txBody>
      <dsp:txXfrm>
        <a:off x="5681609" y="31806"/>
        <a:ext cx="2072217" cy="1002479"/>
      </dsp:txXfrm>
    </dsp:sp>
    <dsp:sp modelId="{103542E2-F8FA-4CFE-A330-04234F732A2D}">
      <dsp:nvSpPr>
        <dsp:cNvPr id="0" name=""/>
        <dsp:cNvSpPr/>
      </dsp:nvSpPr>
      <dsp:spPr>
        <a:xfrm>
          <a:off x="5863880" y="1065474"/>
          <a:ext cx="213459" cy="750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786"/>
              </a:lnTo>
              <a:lnTo>
                <a:pt x="213459" y="75078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2DC797-59AC-412E-93A8-77E4341A8FE8}">
      <dsp:nvSpPr>
        <dsp:cNvPr id="0" name=""/>
        <dsp:cNvSpPr/>
      </dsp:nvSpPr>
      <dsp:spPr>
        <a:xfrm>
          <a:off x="6077339" y="1281090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Autorité de gestion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Sardaigne (Italie)</a:t>
          </a:r>
        </a:p>
      </dsp:txBody>
      <dsp:txXfrm>
        <a:off x="6108688" y="1312439"/>
        <a:ext cx="1649849" cy="1007644"/>
      </dsp:txXfrm>
    </dsp:sp>
    <dsp:sp modelId="{C0E3DBF7-2135-4BBB-92D7-741F466C1EE9}">
      <dsp:nvSpPr>
        <dsp:cNvPr id="0" name=""/>
        <dsp:cNvSpPr/>
      </dsp:nvSpPr>
      <dsp:spPr>
        <a:xfrm>
          <a:off x="5863880" y="1065474"/>
          <a:ext cx="213459" cy="2036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6745"/>
              </a:lnTo>
              <a:lnTo>
                <a:pt x="213459" y="203674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40869F-854C-42D4-9381-6832706BFF49}">
      <dsp:nvSpPr>
        <dsp:cNvPr id="0" name=""/>
        <dsp:cNvSpPr/>
      </dsp:nvSpPr>
      <dsp:spPr>
        <a:xfrm>
          <a:off x="6077339" y="2567048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Secrétariat conjoint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Sardaigne (Italie)</a:t>
          </a:r>
        </a:p>
      </dsp:txBody>
      <dsp:txXfrm>
        <a:off x="6108688" y="2598397"/>
        <a:ext cx="1649849" cy="1007644"/>
      </dsp:txXfrm>
    </dsp:sp>
    <dsp:sp modelId="{74497063-5CF3-45CB-BD91-CC5207E9F603}">
      <dsp:nvSpPr>
        <dsp:cNvPr id="0" name=""/>
        <dsp:cNvSpPr/>
      </dsp:nvSpPr>
      <dsp:spPr>
        <a:xfrm>
          <a:off x="5863880" y="1065474"/>
          <a:ext cx="213459" cy="3322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2703"/>
              </a:lnTo>
              <a:lnTo>
                <a:pt x="213459" y="332270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A82E9-A57F-4A91-8DAA-EDFCE28E0D31}">
      <dsp:nvSpPr>
        <dsp:cNvPr id="0" name=""/>
        <dsp:cNvSpPr/>
      </dsp:nvSpPr>
      <dsp:spPr>
        <a:xfrm>
          <a:off x="6077339" y="3853006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Antenne MED Ouest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Valence (Espagne)</a:t>
          </a:r>
        </a:p>
      </dsp:txBody>
      <dsp:txXfrm>
        <a:off x="6108688" y="3884355"/>
        <a:ext cx="1649849" cy="1007644"/>
      </dsp:txXfrm>
    </dsp:sp>
    <dsp:sp modelId="{738BF1FC-77A4-49AA-8477-B1D2BCDA9CBE}">
      <dsp:nvSpPr>
        <dsp:cNvPr id="0" name=""/>
        <dsp:cNvSpPr/>
      </dsp:nvSpPr>
      <dsp:spPr>
        <a:xfrm>
          <a:off x="5863880" y="1065474"/>
          <a:ext cx="213459" cy="46086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08661"/>
              </a:lnTo>
              <a:lnTo>
                <a:pt x="213459" y="460866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B24F87-3E54-4117-B25B-CC2EA58208B9}">
      <dsp:nvSpPr>
        <dsp:cNvPr id="0" name=""/>
        <dsp:cNvSpPr/>
      </dsp:nvSpPr>
      <dsp:spPr>
        <a:xfrm>
          <a:off x="6077339" y="5138964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Antenne MED Est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ASEZA-Aqaba (Jordanie)</a:t>
          </a:r>
        </a:p>
      </dsp:txBody>
      <dsp:txXfrm>
        <a:off x="6108688" y="5170313"/>
        <a:ext cx="1649849" cy="1007644"/>
      </dsp:txXfrm>
    </dsp:sp>
    <dsp:sp modelId="{79A4158B-3143-4105-A7A6-443D9EE30EC6}">
      <dsp:nvSpPr>
        <dsp:cNvPr id="0" name=""/>
        <dsp:cNvSpPr/>
      </dsp:nvSpPr>
      <dsp:spPr>
        <a:xfrm>
          <a:off x="8216248" y="617"/>
          <a:ext cx="2133198" cy="103575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300"/>
            </a:spcAft>
            <a:buNone/>
          </a:pPr>
          <a:r>
            <a:rPr lang="fr" sz="14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Structures du programme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AUDIT</a:t>
          </a:r>
        </a:p>
      </dsp:txBody>
      <dsp:txXfrm>
        <a:off x="8246584" y="30953"/>
        <a:ext cx="2072526" cy="975085"/>
      </dsp:txXfrm>
    </dsp:sp>
    <dsp:sp modelId="{2564011D-7625-4A38-AD16-38859DF7FD0D}">
      <dsp:nvSpPr>
        <dsp:cNvPr id="0" name=""/>
        <dsp:cNvSpPr/>
      </dsp:nvSpPr>
      <dsp:spPr>
        <a:xfrm>
          <a:off x="8429567" y="1036375"/>
          <a:ext cx="213319" cy="750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786"/>
              </a:lnTo>
              <a:lnTo>
                <a:pt x="213319" y="75078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74E20E-C6A8-4952-A912-89574B4F2F74}">
      <dsp:nvSpPr>
        <dsp:cNvPr id="0" name=""/>
        <dsp:cNvSpPr/>
      </dsp:nvSpPr>
      <dsp:spPr>
        <a:xfrm>
          <a:off x="8642887" y="1251991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Autorité d'audit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Région de Sardaigne (Italie)</a:t>
          </a:r>
        </a:p>
      </dsp:txBody>
      <dsp:txXfrm>
        <a:off x="8674236" y="1283340"/>
        <a:ext cx="1649849" cy="1007644"/>
      </dsp:txXfrm>
    </dsp:sp>
    <dsp:sp modelId="{29A2F03A-55A3-407B-ABC4-3EBD376B1B18}">
      <dsp:nvSpPr>
        <dsp:cNvPr id="0" name=""/>
        <dsp:cNvSpPr/>
      </dsp:nvSpPr>
      <dsp:spPr>
        <a:xfrm>
          <a:off x="8429567" y="1036375"/>
          <a:ext cx="213319" cy="2036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6745"/>
              </a:lnTo>
              <a:lnTo>
                <a:pt x="213319" y="203674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C3006-7E78-445E-B29C-643807621AA7}">
      <dsp:nvSpPr>
        <dsp:cNvPr id="0" name=""/>
        <dsp:cNvSpPr/>
      </dsp:nvSpPr>
      <dsp:spPr>
        <a:xfrm>
          <a:off x="8642887" y="2537949"/>
          <a:ext cx="1712547" cy="1070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Groupe d'auditeurs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0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Membres représentant les 15 pays participants</a:t>
          </a:r>
        </a:p>
      </dsp:txBody>
      <dsp:txXfrm>
        <a:off x="8674236" y="2569298"/>
        <a:ext cx="1649849" cy="1007644"/>
      </dsp:txXfrm>
    </dsp:sp>
    <dsp:sp modelId="{BDB29D1B-67DF-43FC-9786-4E0FAD9DB1F3}">
      <dsp:nvSpPr>
        <dsp:cNvPr id="0" name=""/>
        <dsp:cNvSpPr/>
      </dsp:nvSpPr>
      <dsp:spPr>
        <a:xfrm>
          <a:off x="10780678" y="617"/>
          <a:ext cx="2134595" cy="106729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300"/>
            </a:spcAft>
            <a:buNone/>
          </a:pPr>
          <a:r>
            <a:rPr lang="fr" sz="14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Structures nationales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SOUTIEN AU NIVEAU NATIONAL</a:t>
          </a:r>
        </a:p>
      </dsp:txBody>
      <dsp:txXfrm>
        <a:off x="10811938" y="31877"/>
        <a:ext cx="2072075" cy="1004777"/>
      </dsp:txXfrm>
    </dsp:sp>
    <dsp:sp modelId="{19561EF5-BC54-4105-9C16-F3E080F6FB18}">
      <dsp:nvSpPr>
        <dsp:cNvPr id="0" name=""/>
        <dsp:cNvSpPr/>
      </dsp:nvSpPr>
      <dsp:spPr>
        <a:xfrm>
          <a:off x="10994137" y="1067915"/>
          <a:ext cx="213459" cy="666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6485"/>
              </a:lnTo>
              <a:lnTo>
                <a:pt x="213459" y="66648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6BBBD-6D87-417E-8330-C2C402F0FB79}">
      <dsp:nvSpPr>
        <dsp:cNvPr id="0" name=""/>
        <dsp:cNvSpPr/>
      </dsp:nvSpPr>
      <dsp:spPr>
        <a:xfrm>
          <a:off x="11207597" y="1283531"/>
          <a:ext cx="1712603" cy="9017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Autorité nationale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Responsable du </a:t>
          </a:r>
          <a:r>
            <a:rPr lang="fr" sz="1200" b="0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programme</a:t>
          </a:r>
          <a:r>
            <a:rPr lang="fr" sz="1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fr" sz="1200" b="0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 niveau </a:t>
          </a:r>
          <a:r>
            <a:rPr lang="fr" sz="1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national </a:t>
          </a:r>
        </a:p>
      </dsp:txBody>
      <dsp:txXfrm>
        <a:off x="11234008" y="1309942"/>
        <a:ext cx="1659781" cy="848917"/>
      </dsp:txXfrm>
    </dsp:sp>
    <dsp:sp modelId="{899481D2-1969-43B3-AC49-A450CE8BA7AC}">
      <dsp:nvSpPr>
        <dsp:cNvPr id="0" name=""/>
        <dsp:cNvSpPr/>
      </dsp:nvSpPr>
      <dsp:spPr>
        <a:xfrm>
          <a:off x="10994137" y="1067915"/>
          <a:ext cx="213459" cy="1865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5209"/>
              </a:lnTo>
              <a:lnTo>
                <a:pt x="213459" y="186520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7CAA5-67FC-4BBB-B05E-CBA04CEE6B77}">
      <dsp:nvSpPr>
        <dsp:cNvPr id="0" name=""/>
        <dsp:cNvSpPr/>
      </dsp:nvSpPr>
      <dsp:spPr>
        <a:xfrm>
          <a:off x="11207597" y="2400886"/>
          <a:ext cx="1799677" cy="106447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1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Contrôleur national ou point de contact de contrôle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0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Pour la vérification des dépenses des projets</a:t>
          </a:r>
          <a:endParaRPr lang="it-IT" sz="10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1238774" y="2432063"/>
        <a:ext cx="1737323" cy="1002123"/>
      </dsp:txXfrm>
    </dsp:sp>
    <dsp:sp modelId="{F8FA26A2-F3C1-47D2-A16F-95DA0D048767}">
      <dsp:nvSpPr>
        <dsp:cNvPr id="0" name=""/>
        <dsp:cNvSpPr/>
      </dsp:nvSpPr>
      <dsp:spPr>
        <a:xfrm>
          <a:off x="10994137" y="1067915"/>
          <a:ext cx="213459" cy="3181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1841"/>
              </a:lnTo>
              <a:lnTo>
                <a:pt x="213459" y="318184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BD858-DC38-45C4-A9E3-AA00BA32213B}">
      <dsp:nvSpPr>
        <dsp:cNvPr id="0" name=""/>
        <dsp:cNvSpPr/>
      </dsp:nvSpPr>
      <dsp:spPr>
        <a:xfrm>
          <a:off x="11207597" y="3680979"/>
          <a:ext cx="1799677" cy="11375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Points de contact nationaux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200" b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 pour chaque pays participant</a:t>
          </a:r>
        </a:p>
      </dsp:txBody>
      <dsp:txXfrm>
        <a:off x="11240915" y="3714297"/>
        <a:ext cx="1733041" cy="10709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0EE715-1A75-4159-A183-3562078FC315}">
      <dsp:nvSpPr>
        <dsp:cNvPr id="0" name=""/>
        <dsp:cNvSpPr/>
      </dsp:nvSpPr>
      <dsp:spPr>
        <a:xfrm>
          <a:off x="715248" y="0"/>
          <a:ext cx="8106146" cy="6119546"/>
        </a:xfrm>
        <a:prstGeom prst="rightArrow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D2EA1-A79F-49AE-97A7-F3B87390C7E5}">
      <dsp:nvSpPr>
        <dsp:cNvPr id="0" name=""/>
        <dsp:cNvSpPr/>
      </dsp:nvSpPr>
      <dsp:spPr>
        <a:xfrm>
          <a:off x="5849" y="1835863"/>
          <a:ext cx="2262668" cy="2447818"/>
        </a:xfrm>
        <a:prstGeom prst="round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Premier </a:t>
          </a: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2023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103,6 millions €</a:t>
          </a:r>
        </a:p>
      </dsp:txBody>
      <dsp:txXfrm>
        <a:off x="116303" y="1946317"/>
        <a:ext cx="2041760" cy="2226910"/>
      </dsp:txXfrm>
    </dsp:sp>
    <dsp:sp modelId="{756BE0DB-921D-4C3F-89CA-98B7D0B353B2}">
      <dsp:nvSpPr>
        <dsp:cNvPr id="0" name=""/>
        <dsp:cNvSpPr/>
      </dsp:nvSpPr>
      <dsp:spPr>
        <a:xfrm>
          <a:off x="2426608" y="1835863"/>
          <a:ext cx="2262668" cy="2447818"/>
        </a:xfrm>
        <a:prstGeom prst="round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Deuxième</a:t>
          </a: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Transition </a:t>
          </a:r>
          <a:r>
            <a:rPr lang="en-US" sz="1700" b="1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verte</a:t>
          </a:r>
          <a:endParaRPr lang="en-US" sz="17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2024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Environ </a:t>
          </a:r>
          <a:r>
            <a:rPr lang="en-US" sz="170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80,6 millions </a:t>
          </a: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€</a:t>
          </a:r>
        </a:p>
      </dsp:txBody>
      <dsp:txXfrm>
        <a:off x="2537062" y="1946317"/>
        <a:ext cx="2041760" cy="2226910"/>
      </dsp:txXfrm>
    </dsp:sp>
    <dsp:sp modelId="{BEFF94D2-D926-4046-8799-8AF9CDE85E8E}">
      <dsp:nvSpPr>
        <dsp:cNvPr id="0" name=""/>
        <dsp:cNvSpPr/>
      </dsp:nvSpPr>
      <dsp:spPr>
        <a:xfrm>
          <a:off x="4847366" y="1835863"/>
          <a:ext cx="2262668" cy="2447818"/>
        </a:xfrm>
        <a:prstGeom prst="round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Troisième</a:t>
          </a: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Capitalisation</a:t>
          </a:r>
          <a:endParaRPr lang="en-US" sz="17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2025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Environ 34,5 millions €</a:t>
          </a:r>
        </a:p>
      </dsp:txBody>
      <dsp:txXfrm>
        <a:off x="4957820" y="1946317"/>
        <a:ext cx="2041760" cy="2226910"/>
      </dsp:txXfrm>
    </dsp:sp>
    <dsp:sp modelId="{DD9A71DA-7D24-4DFD-B06E-644D519AFFC1}">
      <dsp:nvSpPr>
        <dsp:cNvPr id="0" name=""/>
        <dsp:cNvSpPr/>
      </dsp:nvSpPr>
      <dsp:spPr>
        <a:xfrm>
          <a:off x="7268125" y="1835863"/>
          <a:ext cx="2262668" cy="2447818"/>
        </a:xfrm>
        <a:prstGeom prst="round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Quatrième</a:t>
          </a: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appel</a:t>
          </a: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Consolidation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2026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Environ11.5 millions €</a:t>
          </a:r>
        </a:p>
      </dsp:txBody>
      <dsp:txXfrm>
        <a:off x="7378579" y="1946317"/>
        <a:ext cx="2041760" cy="2226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8715C-5FFC-8B4D-8C28-DC944F05C71A}" type="datetimeFigureOut">
              <a:rPr lang="en-FR" smtClean="0"/>
              <a:t>02/19/2024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43000"/>
            <a:ext cx="518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B941C-5C69-5947-8C97-A6FF44719B5D}" type="slidenum">
              <a:rPr lang="en-FR" smtClean="0"/>
              <a:t>‹N›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8263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1pPr>
    <a:lvl2pPr marL="578815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2pPr>
    <a:lvl3pPr marL="1157630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3pPr>
    <a:lvl4pPr marL="173644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4pPr>
    <a:lvl5pPr marL="2315261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5pPr>
    <a:lvl6pPr marL="289407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6pPr>
    <a:lvl7pPr marL="3472891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7pPr>
    <a:lvl8pPr marL="4051706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8pPr>
    <a:lvl9pPr marL="4630522" algn="l" defTabSz="1157630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39EA6532-CA9A-C958-1235-92B880BF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56" y="3054474"/>
            <a:ext cx="13804025" cy="1739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sz="5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FR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86A8328D-D743-93C4-E815-E8AA00F7BB2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693" y="4860757"/>
            <a:ext cx="13804025" cy="2451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/>
            </a:lvl2pPr>
            <a:lvl3pPr>
              <a:defRPr sz="2400"/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99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6D33A-E390-3D4F-6ABE-0E266900F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202" y="3103029"/>
            <a:ext cx="8816868" cy="1757389"/>
          </a:xfrm>
          <a:prstGeom prst="rect">
            <a:avLst/>
          </a:prstGeom>
        </p:spPr>
        <p:txBody>
          <a:bodyPr anchor="b"/>
          <a:lstStyle>
            <a:lvl1pPr>
              <a:defRPr sz="5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F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C966-B34F-9475-F80E-76C6AB219A1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973969" y="9278312"/>
            <a:ext cx="1688101" cy="479425"/>
          </a:xfrm>
          <a:prstGeom prst="rect">
            <a:avLst/>
          </a:prstGeom>
        </p:spPr>
        <p:txBody>
          <a:bodyPr/>
          <a:lstStyle/>
          <a:p>
            <a:fld id="{257C4484-84D2-FB42-946F-B9793ADC6846}" type="datetimeFigureOut">
              <a:rPr lang="en-FR" smtClean="0"/>
              <a:pPr/>
              <a:t>02/19/2024</a:t>
            </a:fld>
            <a:endParaRPr lang="en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92B47C-C369-A817-0B80-4AF713CEF594}"/>
              </a:ext>
            </a:extLst>
          </p:cNvPr>
          <p:cNvCxnSpPr>
            <a:cxnSpLocks/>
          </p:cNvCxnSpPr>
          <p:nvPr userDrawn="1"/>
        </p:nvCxnSpPr>
        <p:spPr>
          <a:xfrm>
            <a:off x="845202" y="5077324"/>
            <a:ext cx="8816868" cy="0"/>
          </a:xfrm>
          <a:prstGeom prst="line">
            <a:avLst/>
          </a:prstGeom>
          <a:ln>
            <a:solidFill>
              <a:srgbClr val="0D4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5F980DD-4365-29B3-415F-70EF4E9B53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4884" y="5294228"/>
            <a:ext cx="8816868" cy="1106488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66974" indent="0">
              <a:buNone/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7914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E851F9-FDD2-C604-F68A-48E68642AC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14CBB9-F9DB-A062-1CF2-2E335D21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729606"/>
            <a:ext cx="13631463" cy="593506"/>
          </a:xfrm>
          <a:prstGeom prst="rect">
            <a:avLst/>
          </a:prstGeom>
        </p:spPr>
        <p:txBody>
          <a:bodyPr/>
          <a:lstStyle>
            <a:lvl1pPr>
              <a:defRPr sz="4000" cap="small" baseline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BB100FB-3A45-2434-9E9D-919CA7CD86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9" y="2646947"/>
            <a:ext cx="13632934" cy="4538785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790EB919-A881-33CD-3212-EB8C9426A6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3208" y="1350006"/>
            <a:ext cx="13631463" cy="990600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/>
            </a:lvl2pPr>
            <a:lvl3pPr marL="1133947" indent="0">
              <a:buNone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513490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26A509-4B2F-A394-83C9-58980227E9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873A7D5A-DFE6-99DA-2FDB-0AEADAA327B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974543" y="1745672"/>
            <a:ext cx="7401600" cy="543038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693945F4-A905-06E2-988E-B22BECCDBA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43208" y="1745672"/>
            <a:ext cx="5854816" cy="543037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E444F1A-5CD3-5F0E-958B-E65CCD09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729606"/>
            <a:ext cx="13631463" cy="593506"/>
          </a:xfrm>
          <a:prstGeom prst="rect">
            <a:avLst/>
          </a:prstGeom>
        </p:spPr>
        <p:txBody>
          <a:bodyPr/>
          <a:lstStyle>
            <a:lvl1pPr>
              <a:defRPr sz="4000" cap="small" baseline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69373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6E6C7-1E17-F5F3-7687-FBFD6F552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633" y="3579019"/>
            <a:ext cx="6958330" cy="1739900"/>
          </a:xfrm>
          <a:prstGeom prst="rect">
            <a:avLst/>
          </a:prstGeom>
        </p:spPr>
        <p:txBody>
          <a:bodyPr anchor="b"/>
          <a:lstStyle>
            <a:lvl1pPr>
              <a:defRPr sz="4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D3919-75D9-9683-61E8-11A68CE75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C4484-84D2-FB42-946F-B9793ADC6846}" type="datetimeFigureOut">
              <a:rPr lang="en-FR" smtClean="0"/>
              <a:pPr/>
              <a:t>02/19/2024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5972E-A3AA-3BAF-A9D7-DC6433D1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434277-60FC-4524-6085-A1DDC8FD857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96632" y="5730240"/>
            <a:ext cx="6958331" cy="15646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9649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in a circle&#10;&#10;Description automatically generated with low confidence">
            <a:extLst>
              <a:ext uri="{FF2B5EF4-FFF2-40B4-BE49-F238E27FC236}">
                <a16:creationId xmlns:a16="http://schemas.microsoft.com/office/drawing/2014/main" id="{E1EDC037-CF91-3C37-2A36-A1739F0CD69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10004675" y="-2297816"/>
            <a:ext cx="7640320" cy="72807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63D9C6-6EA7-CE77-066B-0FA15BD42CE7}"/>
              </a:ext>
            </a:extLst>
          </p:cNvPr>
          <p:cNvPicPr>
            <a:picLocks/>
          </p:cNvPicPr>
          <p:nvPr userDrawn="1"/>
        </p:nvPicPr>
        <p:blipFill rotWithShape="1">
          <a:blip r:embed="rId5"/>
          <a:srcRect r="1634"/>
          <a:stretch/>
        </p:blipFill>
        <p:spPr>
          <a:xfrm>
            <a:off x="3287486" y="7478379"/>
            <a:ext cx="11281245" cy="74235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96AA7BE-EA58-1958-0349-3D222E981821}"/>
              </a:ext>
            </a:extLst>
          </p:cNvPr>
          <p:cNvGrpSpPr/>
          <p:nvPr userDrawn="1"/>
        </p:nvGrpSpPr>
        <p:grpSpPr>
          <a:xfrm>
            <a:off x="10946990" y="8030443"/>
            <a:ext cx="3466463" cy="702921"/>
            <a:chOff x="12369305" y="8322146"/>
            <a:chExt cx="2130413" cy="432000"/>
          </a:xfrm>
        </p:grpSpPr>
        <p:pic>
          <p:nvPicPr>
            <p:cNvPr id="21" name="Picture 20" descr="A logo of a cloud&#10;&#10;Description automatically generated with low confidence">
              <a:extLst>
                <a:ext uri="{FF2B5EF4-FFF2-40B4-BE49-F238E27FC236}">
                  <a16:creationId xmlns:a16="http://schemas.microsoft.com/office/drawing/2014/main" id="{53C60A92-40B6-79A4-C4FF-28A6174A2F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2369305" y="8322146"/>
              <a:ext cx="432000" cy="432000"/>
            </a:xfrm>
            <a:prstGeom prst="rect">
              <a:avLst/>
            </a:prstGeom>
          </p:spPr>
        </p:pic>
        <p:pic>
          <p:nvPicPr>
            <p:cNvPr id="22" name="Picture 21" descr="A green circle with white lines on it&#10;&#10;Description automatically generated with low confidence">
              <a:extLst>
                <a:ext uri="{FF2B5EF4-FFF2-40B4-BE49-F238E27FC236}">
                  <a16:creationId xmlns:a16="http://schemas.microsoft.com/office/drawing/2014/main" id="{6306DE90-3047-5EE1-3D6C-0A89B36E43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2935443" y="8322146"/>
              <a:ext cx="432000" cy="432000"/>
            </a:xfrm>
            <a:prstGeom prst="rect">
              <a:avLst/>
            </a:prstGeom>
          </p:spPr>
        </p:pic>
        <p:pic>
          <p:nvPicPr>
            <p:cNvPr id="23" name="Picture 22" descr="A group of people in a circle&#10;&#10;Description automatically generated with medium confidence">
              <a:extLst>
                <a:ext uri="{FF2B5EF4-FFF2-40B4-BE49-F238E27FC236}">
                  <a16:creationId xmlns:a16="http://schemas.microsoft.com/office/drawing/2014/main" id="{DFC6F898-72C4-DAD7-CC6B-A73B6FDFA7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13501581" y="8322146"/>
              <a:ext cx="432000" cy="432000"/>
            </a:xfrm>
            <a:prstGeom prst="rect">
              <a:avLst/>
            </a:prstGeom>
          </p:spPr>
        </p:pic>
        <p:pic>
          <p:nvPicPr>
            <p:cNvPr id="24" name="Picture 23" descr="A blue circle with white outline of a building and a flag&#10;&#10;Description automatically generated with low confidence">
              <a:extLst>
                <a:ext uri="{FF2B5EF4-FFF2-40B4-BE49-F238E27FC236}">
                  <a16:creationId xmlns:a16="http://schemas.microsoft.com/office/drawing/2014/main" id="{C79B7DA2-C3FB-2096-D36E-0D491EA8A2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4067718" y="8322146"/>
              <a:ext cx="432000" cy="432000"/>
            </a:xfrm>
            <a:prstGeom prst="rect">
              <a:avLst/>
            </a:prstGeom>
          </p:spPr>
        </p:pic>
      </p:grpSp>
      <p:pic>
        <p:nvPicPr>
          <p:cNvPr id="5" name="Picture 4" descr="A picture containing symbol, emblem, logo, trademark&#10;&#10;Description automatically generated">
            <a:extLst>
              <a:ext uri="{FF2B5EF4-FFF2-40B4-BE49-F238E27FC236}">
                <a16:creationId xmlns:a16="http://schemas.microsoft.com/office/drawing/2014/main" id="{20912322-20BD-2316-D978-4818827E485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643359" y="7947327"/>
            <a:ext cx="1888895" cy="799148"/>
          </a:xfrm>
          <a:prstGeom prst="rect">
            <a:avLst/>
          </a:prstGeom>
        </p:spPr>
      </p:pic>
      <p:pic>
        <p:nvPicPr>
          <p:cNvPr id="11" name="Picture 10" descr="A black background with red text&#10;&#10;Description automatically generated with low confidence">
            <a:extLst>
              <a:ext uri="{FF2B5EF4-FFF2-40B4-BE49-F238E27FC236}">
                <a16:creationId xmlns:a16="http://schemas.microsoft.com/office/drawing/2014/main" id="{A65E426D-A1EB-D1D4-46DF-AF3777BD4AB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696646" y="7975723"/>
            <a:ext cx="1678371" cy="742356"/>
          </a:xfrm>
          <a:prstGeom prst="rect">
            <a:avLst/>
          </a:prstGeom>
        </p:spPr>
      </p:pic>
      <p:pic>
        <p:nvPicPr>
          <p:cNvPr id="13" name="Picture 12" descr="Blue and whit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946F7558-3789-33E2-6865-D9165755EB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t="17640" b="13019"/>
          <a:stretch/>
        </p:blipFill>
        <p:spPr>
          <a:xfrm>
            <a:off x="7517205" y="8009433"/>
            <a:ext cx="3231160" cy="667081"/>
          </a:xfrm>
          <a:prstGeom prst="rect">
            <a:avLst/>
          </a:prstGeom>
        </p:spPr>
      </p:pic>
      <p:pic>
        <p:nvPicPr>
          <p:cNvPr id="8" name="Picture 7" descr="A blue letter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810A75C5-AD08-7789-424C-6D13980209F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91048" y="7655614"/>
            <a:ext cx="2844000" cy="310979"/>
          </a:xfrm>
          <a:prstGeom prst="rect">
            <a:avLst/>
          </a:prstGeom>
        </p:spPr>
      </p:pic>
      <p:pic>
        <p:nvPicPr>
          <p:cNvPr id="2" name="Picture 11" descr="A picture containing text, font, screenshot, electric blue&#10;&#10;Description automatically generated">
            <a:extLst>
              <a:ext uri="{FF2B5EF4-FFF2-40B4-BE49-F238E27FC236}">
                <a16:creationId xmlns:a16="http://schemas.microsoft.com/office/drawing/2014/main" id="{8A2FAEF3-9D7C-D782-6BBF-C3A3A648A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4268" t="15218"/>
          <a:stretch/>
        </p:blipFill>
        <p:spPr>
          <a:xfrm>
            <a:off x="691047" y="624731"/>
            <a:ext cx="7370757" cy="173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0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</p:sldLayoutIdLst>
  <p:hf hd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None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9AAD97-EC24-0DBB-B73A-C24831B08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61538" y="8123071"/>
            <a:ext cx="5613663" cy="5597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5234FC-8895-E983-AD59-6DC72D5E3A4F}"/>
              </a:ext>
            </a:extLst>
          </p:cNvPr>
          <p:cNvGrpSpPr/>
          <p:nvPr userDrawn="1"/>
        </p:nvGrpSpPr>
        <p:grpSpPr>
          <a:xfrm>
            <a:off x="10946990" y="8030443"/>
            <a:ext cx="3466463" cy="702921"/>
            <a:chOff x="12369305" y="8322146"/>
            <a:chExt cx="2130413" cy="432000"/>
          </a:xfrm>
        </p:grpSpPr>
        <p:pic>
          <p:nvPicPr>
            <p:cNvPr id="14" name="Picture 13" descr="A logo of a cloud&#10;&#10;Description automatically generated with low confidence">
              <a:extLst>
                <a:ext uri="{FF2B5EF4-FFF2-40B4-BE49-F238E27FC236}">
                  <a16:creationId xmlns:a16="http://schemas.microsoft.com/office/drawing/2014/main" id="{E0D13C0A-CAE0-FBA9-24E3-E04DF071A5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2369305" y="8322146"/>
              <a:ext cx="432000" cy="432000"/>
            </a:xfrm>
            <a:prstGeom prst="rect">
              <a:avLst/>
            </a:prstGeom>
          </p:spPr>
        </p:pic>
        <p:pic>
          <p:nvPicPr>
            <p:cNvPr id="15" name="Picture 14" descr="A green circle with white lines on it&#10;&#10;Description automatically generated with low confidence">
              <a:extLst>
                <a:ext uri="{FF2B5EF4-FFF2-40B4-BE49-F238E27FC236}">
                  <a16:creationId xmlns:a16="http://schemas.microsoft.com/office/drawing/2014/main" id="{A7846271-F2D5-5106-2234-2C8670CF37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935443" y="8322146"/>
              <a:ext cx="432000" cy="432000"/>
            </a:xfrm>
            <a:prstGeom prst="rect">
              <a:avLst/>
            </a:prstGeom>
          </p:spPr>
        </p:pic>
        <p:pic>
          <p:nvPicPr>
            <p:cNvPr id="16" name="Picture 15" descr="A group of people in a circle&#10;&#10;Description automatically generated with medium confidence">
              <a:extLst>
                <a:ext uri="{FF2B5EF4-FFF2-40B4-BE49-F238E27FC236}">
                  <a16:creationId xmlns:a16="http://schemas.microsoft.com/office/drawing/2014/main" id="{76F1437F-72D7-E437-F2EE-4A3AC2E001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3501581" y="8322146"/>
              <a:ext cx="432000" cy="432000"/>
            </a:xfrm>
            <a:prstGeom prst="rect">
              <a:avLst/>
            </a:prstGeom>
          </p:spPr>
        </p:pic>
        <p:pic>
          <p:nvPicPr>
            <p:cNvPr id="17" name="Picture 16" descr="A blue circle with white outline of a building and a flag&#10;&#10;Description automatically generated with low confidence">
              <a:extLst>
                <a:ext uri="{FF2B5EF4-FFF2-40B4-BE49-F238E27FC236}">
                  <a16:creationId xmlns:a16="http://schemas.microsoft.com/office/drawing/2014/main" id="{CA51F18C-06CD-426B-84E1-A917F83578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4067718" y="8322146"/>
              <a:ext cx="432000" cy="43200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5546E26-68D8-4549-158A-3A2899C9BF5B}"/>
              </a:ext>
            </a:extLst>
          </p:cNvPr>
          <p:cNvPicPr>
            <a:picLocks/>
          </p:cNvPicPr>
          <p:nvPr userDrawn="1"/>
        </p:nvPicPr>
        <p:blipFill rotWithShape="1">
          <a:blip r:embed="rId8"/>
          <a:srcRect r="1634"/>
          <a:stretch/>
        </p:blipFill>
        <p:spPr>
          <a:xfrm>
            <a:off x="4529470" y="7478379"/>
            <a:ext cx="10039261" cy="742356"/>
          </a:xfrm>
          <a:prstGeom prst="rect">
            <a:avLst/>
          </a:prstGeom>
        </p:spPr>
      </p:pic>
      <p:pic>
        <p:nvPicPr>
          <p:cNvPr id="3" name="Picture 2" descr="A picture containing text, font, screenshot, electric blue&#10;&#10;Description automatically generated">
            <a:extLst>
              <a:ext uri="{FF2B5EF4-FFF2-40B4-BE49-F238E27FC236}">
                <a16:creationId xmlns:a16="http://schemas.microsoft.com/office/drawing/2014/main" id="{F98AD99B-0D5F-6C18-7C91-D299A1034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l="4268" t="15218"/>
          <a:stretch/>
        </p:blipFill>
        <p:spPr>
          <a:xfrm>
            <a:off x="671255" y="7539234"/>
            <a:ext cx="4178110" cy="98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7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hf hd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None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FC3BF-D283-6F6C-E991-40973BED16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8836" y="8162823"/>
            <a:ext cx="3203565" cy="479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57C4484-84D2-FB42-946F-B9793ADC6846}" type="datetimeFigureOut">
              <a:rPr lang="en-FR" smtClean="0"/>
              <a:pPr/>
              <a:t>02/19/2024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07AA2-7CC6-19D6-1565-45EE125E3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96949" y="8162818"/>
            <a:ext cx="9638961" cy="479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FR" dirty="0"/>
          </a:p>
        </p:txBody>
      </p:sp>
      <p:pic>
        <p:nvPicPr>
          <p:cNvPr id="8" name="Picture 7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31433D68-F870-7319-370F-2CFAD1222C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78532" y="5296195"/>
            <a:ext cx="4461605" cy="1198365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E6994DF6-E5F3-78F8-B029-714C95CCC2C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31182" y="1790996"/>
            <a:ext cx="5440541" cy="1597223"/>
          </a:xfrm>
          <a:prstGeom prst="rect">
            <a:avLst/>
          </a:prstGeom>
        </p:spPr>
      </p:pic>
      <p:pic>
        <p:nvPicPr>
          <p:cNvPr id="12" name="Picture 1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EC66318-4B41-FCF9-6E5B-E9303F5986B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478532" y="3665438"/>
            <a:ext cx="2588466" cy="119836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790BE2-F4F1-71D0-C458-8FA7762ED7E6}"/>
              </a:ext>
            </a:extLst>
          </p:cNvPr>
          <p:cNvCxnSpPr>
            <a:cxnSpLocks/>
          </p:cNvCxnSpPr>
          <p:nvPr userDrawn="1"/>
        </p:nvCxnSpPr>
        <p:spPr>
          <a:xfrm>
            <a:off x="8915401" y="1359877"/>
            <a:ext cx="0" cy="6055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8B3F02B-CECB-5F4D-E5C6-C927179D40FE}"/>
              </a:ext>
            </a:extLst>
          </p:cNvPr>
          <p:cNvCxnSpPr>
            <a:cxnSpLocks/>
          </p:cNvCxnSpPr>
          <p:nvPr userDrawn="1"/>
        </p:nvCxnSpPr>
        <p:spPr>
          <a:xfrm flipH="1">
            <a:off x="996949" y="5503863"/>
            <a:ext cx="32464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5" descr="A blue flag with yellow stars on it&#10;&#10;Description automatically generated with low confidence">
            <a:extLst>
              <a:ext uri="{FF2B5EF4-FFF2-40B4-BE49-F238E27FC236}">
                <a16:creationId xmlns:a16="http://schemas.microsoft.com/office/drawing/2014/main" id="{8CDB0F43-6AF5-61FA-E095-4F931C52B32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3387" y="1058324"/>
            <a:ext cx="7200000" cy="19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9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regnextmed.eu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reg.eu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DC80C-815C-B578-CB58-9C1A9DBBF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160" y="2945534"/>
            <a:ext cx="13804025" cy="288289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6000" dirty="0"/>
              <a:t>Programme Interreg NEXT MED</a:t>
            </a:r>
            <a:br>
              <a:rPr lang="es-ES_tradnl" sz="6700" dirty="0"/>
            </a:br>
            <a:r>
              <a:rPr lang="en-US" b="0" dirty="0"/>
              <a:t>Vision et </a:t>
            </a:r>
            <a:r>
              <a:rPr lang="en-US" b="0" dirty="0" err="1"/>
              <a:t>stratégie</a:t>
            </a:r>
            <a:endParaRPr lang="en-AU" b="0" dirty="0"/>
          </a:p>
        </p:txBody>
      </p:sp>
    </p:spTree>
    <p:extLst>
      <p:ext uri="{BB962C8B-B14F-4D97-AF65-F5344CB8AC3E}">
        <p14:creationId xmlns:p14="http://schemas.microsoft.com/office/powerpoint/2010/main" val="89059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44674"/>
            <a:ext cx="13631463" cy="1200329"/>
          </a:xfrm>
        </p:spPr>
        <p:txBody>
          <a:bodyPr>
            <a:spAutoFit/>
          </a:bodyPr>
          <a:lstStyle/>
          <a:p>
            <a:r>
              <a:rPr lang="es-ES_tradnl" cap="none" dirty="0" err="1"/>
              <a:t>Feuille</a:t>
            </a:r>
            <a:r>
              <a:rPr lang="es-ES_tradnl" cap="none" dirty="0"/>
              <a:t> de </a:t>
            </a:r>
            <a:r>
              <a:rPr lang="es-ES_tradnl" cap="none" dirty="0" err="1"/>
              <a:t>route</a:t>
            </a:r>
            <a:r>
              <a:rPr lang="es-ES_tradnl" cap="none" dirty="0"/>
              <a:t> des </a:t>
            </a:r>
            <a:r>
              <a:rPr lang="es-ES_tradnl" cap="none" dirty="0" err="1"/>
              <a:t>appels</a:t>
            </a:r>
            <a:r>
              <a:rPr lang="es-ES_tradnl" cap="none" dirty="0"/>
              <a:t> à </a:t>
            </a:r>
            <a:r>
              <a:rPr lang="es-ES_tradnl" cap="none" dirty="0" err="1"/>
              <a:t>propositions</a:t>
            </a:r>
            <a:r>
              <a:rPr lang="es-ES_tradnl" cap="none" dirty="0"/>
              <a:t> </a:t>
            </a:r>
            <a:r>
              <a:rPr lang="es-ES_tradnl" sz="3200" b="0" i="1" cap="none" dirty="0"/>
              <a:t>(indicative</a:t>
            </a:r>
            <a:r>
              <a:rPr lang="es-ES_tradnl" sz="2400" b="0" i="1" cap="none" dirty="0"/>
              <a:t>*</a:t>
            </a:r>
            <a:r>
              <a:rPr lang="es-ES_tradnl" sz="3200" b="0" i="1" cap="none" dirty="0"/>
              <a:t>)</a:t>
            </a:r>
            <a:br>
              <a:rPr lang="es-ES_tradnl" dirty="0"/>
            </a:br>
            <a:endParaRPr lang="en-FR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E14C517-5DE8-0D4B-DFB4-74A515DC1F76}"/>
              </a:ext>
            </a:extLst>
          </p:cNvPr>
          <p:cNvSpPr txBox="1">
            <a:spLocks/>
          </p:cNvSpPr>
          <p:nvPr/>
        </p:nvSpPr>
        <p:spPr>
          <a:xfrm>
            <a:off x="438408" y="1719015"/>
            <a:ext cx="5854816" cy="5430379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90000"/>
              </a:lnSpc>
              <a:spcBef>
                <a:spcPts val="1240"/>
              </a:spcBef>
              <a:buFont typeface="Arial" panose="020B0604020202020204" pitchFamily="34" charset="0"/>
              <a:buNone/>
              <a:defRPr sz="34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A4E1627-50C6-A43B-2057-6AEF31AE8A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8728702"/>
              </p:ext>
            </p:extLst>
          </p:nvPr>
        </p:nvGraphicFramePr>
        <p:xfrm>
          <a:off x="4743802" y="1374431"/>
          <a:ext cx="9536643" cy="6119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AA436F69-71AE-308B-28E2-8C1C54DA9D96}"/>
              </a:ext>
            </a:extLst>
          </p:cNvPr>
          <p:cNvSpPr txBox="1"/>
          <p:nvPr/>
        </p:nvSpPr>
        <p:spPr>
          <a:xfrm>
            <a:off x="438408" y="2081575"/>
            <a:ext cx="40213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Premier 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appel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ouvert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à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tous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les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objectifs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spécifiques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(OS)</a:t>
            </a:r>
          </a:p>
          <a:p>
            <a:pPr>
              <a:spcAft>
                <a:spcPts val="1200"/>
              </a:spcAft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Transition 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verte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ouvert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à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tous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les OS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pertinents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Focus sur les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résultats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impacts verts</a:t>
            </a:r>
          </a:p>
          <a:p>
            <a:pPr>
              <a:spcAft>
                <a:spcPts val="1200"/>
              </a:spcAft>
            </a:pP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Capitalisation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ouvert à tous les OS.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Focus sur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l’exploitation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synergies et la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maximisation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l’impact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résultats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préalables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Consolidation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ouvert à tous les OS.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Uniquement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pour les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projets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Interreg NEXT MED (clos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cours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D700AB-DD2A-48EF-83A0-F6F5EB06D7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71821" y="6680768"/>
            <a:ext cx="5613663" cy="697543"/>
          </a:xfrm>
        </p:spPr>
        <p:txBody>
          <a:bodyPr/>
          <a:lstStyle/>
          <a:p>
            <a:pPr algn="l"/>
            <a:r>
              <a:rPr lang="fr-FR" dirty="0">
                <a:solidFill>
                  <a:schemeClr val="tx1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*Le premier appel à propositions a été approuvé par le Comité de Suivi (CS) et lancé tandis que les 3 autres sont des propositions de l'Autorité de Gestion, y compris le budget, qui doivent être discutées plus en détail et confirmées par le CS.</a:t>
            </a:r>
            <a:endParaRPr lang="en-US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263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0FF98-115B-9233-30C2-14774EF92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633" y="3853543"/>
            <a:ext cx="6958330" cy="1465376"/>
          </a:xfrm>
        </p:spPr>
        <p:txBody>
          <a:bodyPr/>
          <a:lstStyle/>
          <a:p>
            <a:r>
              <a:rPr lang="fr" dirty="0"/>
              <a:t>Merci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9ACED-78CD-616F-0FEB-E617760541F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96632" y="5730240"/>
            <a:ext cx="6958331" cy="2205446"/>
          </a:xfrm>
        </p:spPr>
        <p:txBody>
          <a:bodyPr/>
          <a:lstStyle/>
          <a:p>
            <a:pPr marL="0" indent="0">
              <a:buNone/>
            </a:pPr>
            <a:r>
              <a:rPr lang="fr" dirty="0">
                <a:hlinkClick r:id="rId2"/>
              </a:rPr>
              <a:t>www.interregnextmed.eu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73196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cap="none" dirty="0" err="1"/>
              <a:t>Aperçu</a:t>
            </a:r>
            <a:r>
              <a:rPr lang="es-ES_tradnl" cap="none" dirty="0"/>
              <a:t> du </a:t>
            </a:r>
            <a:r>
              <a:rPr lang="es-ES_tradnl" cap="none" dirty="0" err="1"/>
              <a:t>programme</a:t>
            </a:r>
            <a:r>
              <a:rPr lang="es-ES_tradnl" cap="none" dirty="0"/>
              <a:t> Interreg NEXT MED</a:t>
            </a:r>
            <a:endParaRPr lang="en-FR" cap="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CECAF1-CF0D-D885-F8F9-F8CAEBE5A4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3208" y="1350006"/>
            <a:ext cx="13631463" cy="593506"/>
          </a:xfrm>
        </p:spPr>
        <p:txBody>
          <a:bodyPr/>
          <a:lstStyle/>
          <a:p>
            <a:r>
              <a:rPr lang="en-AU" sz="2800" dirty="0"/>
              <a:t>Nous </a:t>
            </a:r>
            <a:r>
              <a:rPr lang="en-AU" sz="2800" dirty="0" err="1"/>
              <a:t>faisons</a:t>
            </a:r>
            <a:r>
              <a:rPr lang="en-AU" sz="2800" dirty="0"/>
              <a:t> de la </a:t>
            </a:r>
            <a:r>
              <a:rPr lang="en-AU" sz="2800" dirty="0" err="1"/>
              <a:t>coopération</a:t>
            </a:r>
            <a:r>
              <a:rPr lang="en-AU" sz="2800" dirty="0"/>
              <a:t> </a:t>
            </a:r>
            <a:r>
              <a:rPr lang="en-AU" sz="2800" dirty="0" err="1"/>
              <a:t>une</a:t>
            </a:r>
            <a:r>
              <a:rPr lang="en-AU" sz="2800" dirty="0"/>
              <a:t> </a:t>
            </a:r>
            <a:r>
              <a:rPr lang="en-AU" sz="2800" dirty="0" err="1"/>
              <a:t>réalité</a:t>
            </a:r>
            <a:r>
              <a:rPr lang="en-AU" sz="2800" dirty="0"/>
              <a:t> en </a:t>
            </a:r>
            <a:r>
              <a:rPr lang="en-AU" sz="2800" dirty="0" err="1"/>
              <a:t>Méditerranée</a:t>
            </a:r>
            <a:r>
              <a:rPr lang="en-AU" sz="2800" dirty="0"/>
              <a:t> </a:t>
            </a:r>
            <a:r>
              <a:rPr lang="en-AU" sz="2800" dirty="0" err="1"/>
              <a:t>depuis</a:t>
            </a:r>
            <a:r>
              <a:rPr lang="en-AU" sz="2800" dirty="0"/>
              <a:t> 2007!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E49E6B2-AD4A-426C-A8F3-E7A85DAA2F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208" y="2230376"/>
            <a:ext cx="13632934" cy="4888053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dirty="0"/>
              <a:t>Interreg NEXT MED est la </a:t>
            </a:r>
            <a:r>
              <a:rPr lang="fr-FR" b="1" dirty="0"/>
              <a:t>troisième édition </a:t>
            </a:r>
            <a:r>
              <a:rPr lang="fr-FR" dirty="0"/>
              <a:t>du </a:t>
            </a:r>
            <a:r>
              <a:rPr lang="fr-FR" b="1" dirty="0"/>
              <a:t>plus grand programme </a:t>
            </a:r>
            <a:r>
              <a:rPr lang="fr-FR" dirty="0"/>
              <a:t>de coopération externe financé par l'UE dans le bassin méditerranéen.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dirty="0"/>
              <a:t>Il s'appuie sur l'expérience accumulée par </a:t>
            </a:r>
            <a:r>
              <a:rPr lang="fr-FR" b="1" dirty="0"/>
              <a:t>80 projets IEV CTF MED </a:t>
            </a:r>
            <a:r>
              <a:rPr lang="fr-FR" dirty="0"/>
              <a:t>(période 2014-2020) et </a:t>
            </a:r>
            <a:r>
              <a:rPr lang="fr-FR" b="1" dirty="0"/>
              <a:t>95 projets IEVP CTF MED </a:t>
            </a:r>
            <a:r>
              <a:rPr lang="fr-FR" dirty="0"/>
              <a:t>(période 2007-2013), impliquant plus de </a:t>
            </a:r>
            <a:r>
              <a:rPr lang="fr-FR" b="1" dirty="0"/>
              <a:t>1 300 partenaires </a:t>
            </a:r>
            <a:r>
              <a:rPr lang="fr-FR" dirty="0"/>
              <a:t>de projet et plus de </a:t>
            </a:r>
            <a:r>
              <a:rPr lang="fr-FR" b="1" dirty="0"/>
              <a:t>400 millions d'euros </a:t>
            </a:r>
            <a:r>
              <a:rPr lang="fr-FR" dirty="0"/>
              <a:t>de financement de projets.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dirty="0"/>
              <a:t>Contribuer à la </a:t>
            </a:r>
            <a:r>
              <a:rPr lang="fr-FR" b="1" dirty="0"/>
              <a:t>prospérité</a:t>
            </a:r>
            <a:r>
              <a:rPr lang="fr-FR" dirty="0"/>
              <a:t>, à la </a:t>
            </a:r>
            <a:r>
              <a:rPr lang="fr-FR" b="1" dirty="0"/>
              <a:t>stabilité</a:t>
            </a:r>
            <a:r>
              <a:rPr lang="fr-FR" dirty="0"/>
              <a:t> et à la </a:t>
            </a:r>
            <a:r>
              <a:rPr lang="fr-FR" b="1" dirty="0"/>
              <a:t>sécurité conjointes</a:t>
            </a:r>
            <a:r>
              <a:rPr lang="fr-FR" dirty="0"/>
              <a:t> en relevant ensemble les </a:t>
            </a:r>
            <a:r>
              <a:rPr lang="fr-FR" b="1" dirty="0"/>
              <a:t>défis communs.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b="1" dirty="0"/>
              <a:t>Principes clés</a:t>
            </a:r>
            <a:r>
              <a:rPr lang="fr-FR" dirty="0"/>
              <a:t> : appropriation commune, coopération sur un pied d’égalité, partenariat équilibré, bénéfices réciproques.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7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79" y="729605"/>
            <a:ext cx="13631463" cy="516265"/>
          </a:xfrm>
        </p:spPr>
        <p:txBody>
          <a:bodyPr/>
          <a:lstStyle/>
          <a:p>
            <a:r>
              <a:rPr lang="es-ES_tradnl" sz="3200" cap="none" dirty="0"/>
              <a:t>NEXT MED, un </a:t>
            </a:r>
            <a:r>
              <a:rPr lang="es-ES_tradnl" sz="3200" cap="none" dirty="0" err="1"/>
              <a:t>nouveau</a:t>
            </a:r>
            <a:r>
              <a:rPr lang="es-ES_tradnl" sz="3200" cap="none" dirty="0"/>
              <a:t> membre de la </a:t>
            </a:r>
            <a:r>
              <a:rPr lang="es-ES_tradnl" sz="3200" cap="none" dirty="0" err="1"/>
              <a:t>communauté</a:t>
            </a:r>
            <a:r>
              <a:rPr lang="es-ES_tradnl" sz="3200" cap="none" dirty="0"/>
              <a:t> Interreg</a:t>
            </a:r>
            <a:endParaRPr lang="en-FR" sz="3200" cap="none" dirty="0"/>
          </a:p>
        </p:txBody>
      </p:sp>
      <p:pic>
        <p:nvPicPr>
          <p:cNvPr id="7" name="Marcador de contenido 6" descr="Mapa&#10;&#10;Descripción generada automáticamente">
            <a:extLst>
              <a:ext uri="{FF2B5EF4-FFF2-40B4-BE49-F238E27FC236}">
                <a16:creationId xmlns:a16="http://schemas.microsoft.com/office/drawing/2014/main" id="{1ADFB665-56DC-D25B-F8C0-41FCEDFF038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9686" y="2238365"/>
            <a:ext cx="6688261" cy="4039709"/>
          </a:xfr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4006C18-52A2-F96F-6914-E4B9FE6DB988}"/>
              </a:ext>
            </a:extLst>
          </p:cNvPr>
          <p:cNvSpPr txBox="1"/>
          <p:nvPr/>
        </p:nvSpPr>
        <p:spPr>
          <a:xfrm>
            <a:off x="7178040" y="1719062"/>
            <a:ext cx="75647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es-ES_tradn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Interreg (‘</a:t>
            </a:r>
            <a:r>
              <a:rPr lang="es-ES_tradnl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Coopération</a:t>
            </a:r>
            <a:r>
              <a:rPr lang="es-ES_tradn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_tradnl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territoriale</a:t>
            </a:r>
            <a:r>
              <a:rPr lang="es-ES_tradn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_tradnl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européenne</a:t>
            </a:r>
            <a:r>
              <a:rPr lang="es-ES_tradn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’)</a:t>
            </a:r>
            <a:r>
              <a:rPr lang="es-ES_tradn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objectif de la politique de cohésion de l’UE qui vise à résoudre les problèmes transfrontaliers et à développer conjointement le potentiel de divers territoires</a:t>
            </a:r>
          </a:p>
          <a:p>
            <a:pPr algn="just">
              <a:spcAft>
                <a:spcPts val="1800"/>
              </a:spcAft>
            </a:pPr>
            <a:r>
              <a:rPr lang="es-ES_tradn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Budget total </a:t>
            </a:r>
            <a:r>
              <a:rPr lang="es-ES_tradn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s-ES_tradnl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environ</a:t>
            </a:r>
            <a:r>
              <a:rPr lang="es-ES_tradn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10 </a:t>
            </a:r>
            <a:r>
              <a:rPr lang="es-ES_tradnl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milliards</a:t>
            </a:r>
            <a:r>
              <a:rPr lang="es-ES_tradn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pour la </a:t>
            </a:r>
            <a:r>
              <a:rPr lang="es-ES_tradnl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période</a:t>
            </a:r>
            <a:r>
              <a:rPr lang="es-ES_tradn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2021-2027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86 </a:t>
            </a:r>
            <a:r>
              <a:rPr lang="fr-FR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programmes de coopération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fonctionnent au-delà des frontières, tant intérieures qu’extérieures de l’UE. </a:t>
            </a:r>
          </a:p>
          <a:p>
            <a:pPr algn="just">
              <a:spcAft>
                <a:spcPts val="1800"/>
              </a:spcAft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Plus de 30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d’expérience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2021-2027 : 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coopération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renforcée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avec les pays 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partenaires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via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l’IAP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(Instrument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d’Aide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à la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Préadhésion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et Interreg NEXT (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ighborhood 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Ext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ernal)</a:t>
            </a:r>
          </a:p>
          <a:p>
            <a:pPr algn="just">
              <a:spcAft>
                <a:spcPts val="1800"/>
              </a:spcAft>
            </a:pPr>
            <a:r>
              <a:rPr lang="fr-CM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 volets : transfrontalier, transnational, interrégional, régions ultrapériphériques </a:t>
            </a:r>
          </a:p>
          <a:p>
            <a:pPr algn="just">
              <a:spcAft>
                <a:spcPts val="1800"/>
              </a:spcAft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Pour plus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d’infos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: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https://interreg.eu/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70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57380-8E97-D7E1-9BFC-69AC88821D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20590" y="2130484"/>
            <a:ext cx="5854816" cy="510492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s-ES_tradnl" sz="3600" b="1" dirty="0"/>
              <a:t>15 </a:t>
            </a:r>
            <a:r>
              <a:rPr lang="es-ES_tradnl" sz="3600" b="1" dirty="0" err="1"/>
              <a:t>pays</a:t>
            </a:r>
            <a:r>
              <a:rPr lang="es-ES_tradnl" sz="3600" b="1" dirty="0"/>
              <a:t> </a:t>
            </a:r>
            <a:r>
              <a:rPr lang="es-ES_tradnl" sz="3600" b="1" dirty="0" err="1"/>
              <a:t>participants</a:t>
            </a:r>
            <a:endParaRPr lang="es-ES_tradnl" sz="3600" b="1" dirty="0"/>
          </a:p>
          <a:p>
            <a:pPr>
              <a:spcAft>
                <a:spcPts val="1200"/>
              </a:spcAft>
            </a:pPr>
            <a:r>
              <a:rPr lang="es-ES_tradnl" sz="3600" b="1" dirty="0"/>
              <a:t>100+ </a:t>
            </a:r>
            <a:r>
              <a:rPr lang="es-ES_tradnl" sz="3600" dirty="0" err="1"/>
              <a:t>territoires</a:t>
            </a:r>
            <a:r>
              <a:rPr lang="es-ES_tradnl" sz="3600" dirty="0"/>
              <a:t> </a:t>
            </a:r>
            <a:r>
              <a:rPr lang="es-ES_tradnl" sz="3600" dirty="0" err="1"/>
              <a:t>éligibles</a:t>
            </a:r>
            <a:endParaRPr lang="es-ES_tradnl" sz="3600" dirty="0"/>
          </a:p>
          <a:p>
            <a:pPr>
              <a:spcAft>
                <a:spcPts val="1200"/>
              </a:spcAft>
            </a:pPr>
            <a:r>
              <a:rPr lang="es-ES_tradnl" sz="3600" b="1" dirty="0"/>
              <a:t>200+</a:t>
            </a:r>
            <a:r>
              <a:rPr lang="es-ES_tradnl" sz="3600" dirty="0"/>
              <a:t> </a:t>
            </a:r>
            <a:r>
              <a:rPr lang="es-ES_tradnl" sz="3600" dirty="0" err="1"/>
              <a:t>millions</a:t>
            </a:r>
            <a:r>
              <a:rPr lang="es-ES_tradnl" sz="3600" dirty="0"/>
              <a:t> de </a:t>
            </a:r>
            <a:r>
              <a:rPr lang="es-ES_tradnl" sz="3600" dirty="0" err="1"/>
              <a:t>personnes</a:t>
            </a:r>
            <a:r>
              <a:rPr lang="es-ES_tradnl" sz="3600" dirty="0"/>
              <a:t> vivant </a:t>
            </a:r>
            <a:r>
              <a:rPr lang="es-ES_tradnl" sz="3600" dirty="0" err="1"/>
              <a:t>dans</a:t>
            </a:r>
            <a:r>
              <a:rPr lang="es-ES_tradnl" sz="3600" dirty="0"/>
              <a:t> la </a:t>
            </a:r>
            <a:r>
              <a:rPr lang="es-ES_tradnl" sz="3600" dirty="0" err="1"/>
              <a:t>zone</a:t>
            </a:r>
            <a:r>
              <a:rPr lang="es-ES_tradnl" sz="3600" dirty="0"/>
              <a:t> de </a:t>
            </a:r>
            <a:r>
              <a:rPr lang="es-ES_tradnl" sz="3600" dirty="0" err="1"/>
              <a:t>coopération</a:t>
            </a:r>
            <a:endParaRPr lang="es-ES_tradnl" sz="3600" dirty="0"/>
          </a:p>
          <a:p>
            <a:pPr>
              <a:spcAft>
                <a:spcPts val="1200"/>
              </a:spcAft>
            </a:pPr>
            <a:r>
              <a:rPr lang="es-ES_tradnl" sz="3600" b="1" dirty="0"/>
              <a:t>€263 </a:t>
            </a:r>
            <a:r>
              <a:rPr lang="es-ES_tradnl" sz="3600" b="1" dirty="0" err="1"/>
              <a:t>millions</a:t>
            </a:r>
            <a:r>
              <a:rPr lang="es-ES_tradnl" sz="3600" b="1" dirty="0"/>
              <a:t> de </a:t>
            </a:r>
            <a:r>
              <a:rPr lang="es-ES_tradnl" sz="3600" b="1" dirty="0" err="1"/>
              <a:t>budget</a:t>
            </a:r>
            <a:endParaRPr lang="es-ES_tradnl" sz="3600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811374-41C1-0021-C14B-4199CAA1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943" y="354971"/>
            <a:ext cx="13631463" cy="593506"/>
          </a:xfrm>
        </p:spPr>
        <p:txBody>
          <a:bodyPr/>
          <a:lstStyle/>
          <a:p>
            <a:r>
              <a:rPr lang="fr-FR" cap="none" dirty="0"/>
              <a:t>Interreg NEXT MED</a:t>
            </a:r>
            <a:endParaRPr lang="en-FR" cap="none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97C076E4-EAA7-EC94-F052-929880BEA660}"/>
              </a:ext>
            </a:extLst>
          </p:cNvPr>
          <p:cNvSpPr txBox="1">
            <a:spLocks/>
          </p:cNvSpPr>
          <p:nvPr/>
        </p:nvSpPr>
        <p:spPr>
          <a:xfrm>
            <a:off x="743942" y="961693"/>
            <a:ext cx="13958647" cy="990600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90000"/>
              </a:lnSpc>
              <a:spcBef>
                <a:spcPts val="124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Le plus grand programme de coopération transnationale aux frontières extérieures de l’UE</a:t>
            </a:r>
            <a:endParaRPr lang="en-FR" sz="2800" dirty="0"/>
          </a:p>
        </p:txBody>
      </p:sp>
      <p:pic>
        <p:nvPicPr>
          <p:cNvPr id="10" name="Marcador de contenido 9" descr="Mapa&#10;&#10;Descripción generada automáticamente">
            <a:extLst>
              <a:ext uri="{FF2B5EF4-FFF2-40B4-BE49-F238E27FC236}">
                <a16:creationId xmlns:a16="http://schemas.microsoft.com/office/drawing/2014/main" id="{DDBCD851-1668-A0FB-F453-B05D073F2FF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r="2254"/>
          <a:stretch/>
        </p:blipFill>
        <p:spPr>
          <a:xfrm>
            <a:off x="536412" y="1811695"/>
            <a:ext cx="7743024" cy="5601902"/>
          </a:xfrm>
        </p:spPr>
      </p:pic>
    </p:spTree>
    <p:extLst>
      <p:ext uri="{BB962C8B-B14F-4D97-AF65-F5344CB8AC3E}">
        <p14:creationId xmlns:p14="http://schemas.microsoft.com/office/powerpoint/2010/main" val="574814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943" y="618294"/>
            <a:ext cx="13631463" cy="593506"/>
          </a:xfrm>
        </p:spPr>
        <p:txBody>
          <a:bodyPr/>
          <a:lstStyle/>
          <a:p>
            <a:r>
              <a:rPr lang="es-ES_tradnl" cap="none" dirty="0" err="1"/>
              <a:t>Vision</a:t>
            </a:r>
            <a:r>
              <a:rPr lang="es-ES_tradnl" cap="none" dirty="0"/>
              <a:t> et </a:t>
            </a:r>
            <a:r>
              <a:rPr lang="es-ES_tradnl" cap="none" dirty="0" err="1"/>
              <a:t>ambition</a:t>
            </a:r>
            <a:r>
              <a:rPr lang="es-ES_tradnl" cap="none" dirty="0"/>
              <a:t> du </a:t>
            </a:r>
            <a:r>
              <a:rPr lang="es-ES_tradnl" cap="none" dirty="0" err="1"/>
              <a:t>Prgramme</a:t>
            </a:r>
            <a:endParaRPr lang="en-FR" cap="none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15D4518-7951-9FB5-57BA-6446D70558B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061550" y="2106708"/>
            <a:ext cx="10996247" cy="3874139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3600" dirty="0">
              <a:solidFill>
                <a:schemeClr val="bg1"/>
              </a:solidFill>
            </a:endParaRPr>
          </a:p>
          <a:p>
            <a:pPr algn="ctr"/>
            <a:r>
              <a:rPr lang="fr-CM" sz="3600" dirty="0">
                <a:solidFill>
                  <a:schemeClr val="bg1"/>
                </a:solidFill>
              </a:rPr>
              <a:t>La vision du Programme est de contribuer à un </a:t>
            </a:r>
            <a:r>
              <a:rPr lang="fr-CM" sz="3600" b="1" dirty="0">
                <a:solidFill>
                  <a:schemeClr val="bg1"/>
                </a:solidFill>
              </a:rPr>
              <a:t>développement intelligent</a:t>
            </a:r>
            <a:r>
              <a:rPr lang="fr-CM" sz="3600" dirty="0">
                <a:solidFill>
                  <a:schemeClr val="bg1"/>
                </a:solidFill>
              </a:rPr>
              <a:t>, </a:t>
            </a:r>
            <a:r>
              <a:rPr lang="fr-CM" sz="3600" b="1" dirty="0">
                <a:solidFill>
                  <a:schemeClr val="bg1"/>
                </a:solidFill>
              </a:rPr>
              <a:t>durable</a:t>
            </a:r>
            <a:r>
              <a:rPr lang="fr-CM" sz="3600" dirty="0">
                <a:solidFill>
                  <a:schemeClr val="bg1"/>
                </a:solidFill>
              </a:rPr>
              <a:t> et </a:t>
            </a:r>
            <a:r>
              <a:rPr lang="fr-CM" sz="3600" b="1" dirty="0">
                <a:solidFill>
                  <a:schemeClr val="bg1"/>
                </a:solidFill>
              </a:rPr>
              <a:t>inclusif</a:t>
            </a:r>
            <a:r>
              <a:rPr lang="fr-CM" sz="3600" dirty="0">
                <a:solidFill>
                  <a:schemeClr val="bg1"/>
                </a:solidFill>
              </a:rPr>
              <a:t> pour tous en Méditerranée en soutenant une </a:t>
            </a:r>
            <a:r>
              <a:rPr lang="fr-CM" sz="3600" b="1" dirty="0">
                <a:solidFill>
                  <a:schemeClr val="bg1"/>
                </a:solidFill>
              </a:rPr>
              <a:t>coopération équilibrée</a:t>
            </a:r>
            <a:r>
              <a:rPr lang="fr-CM" sz="3600" dirty="0">
                <a:solidFill>
                  <a:schemeClr val="bg1"/>
                </a:solidFill>
              </a:rPr>
              <a:t>, </a:t>
            </a:r>
            <a:r>
              <a:rPr lang="fr-CM" sz="3600" b="1" dirty="0">
                <a:solidFill>
                  <a:schemeClr val="bg1"/>
                </a:solidFill>
              </a:rPr>
              <a:t>durable</a:t>
            </a:r>
            <a:r>
              <a:rPr lang="fr-CM" sz="3600" dirty="0">
                <a:solidFill>
                  <a:schemeClr val="bg1"/>
                </a:solidFill>
              </a:rPr>
              <a:t> et </a:t>
            </a:r>
            <a:r>
              <a:rPr lang="fr-CM" sz="3600" b="1" dirty="0">
                <a:solidFill>
                  <a:schemeClr val="bg1"/>
                </a:solidFill>
              </a:rPr>
              <a:t>ambitieuse</a:t>
            </a:r>
            <a:r>
              <a:rPr lang="fr-CM" sz="3600" dirty="0">
                <a:solidFill>
                  <a:schemeClr val="bg1"/>
                </a:solidFill>
              </a:rPr>
              <a:t> ainsi qu’une </a:t>
            </a:r>
            <a:r>
              <a:rPr lang="fr-CM" sz="3600" b="1" dirty="0">
                <a:solidFill>
                  <a:schemeClr val="bg1"/>
                </a:solidFill>
              </a:rPr>
              <a:t>coopération multi-niveaux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274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A5D9D0B3-E287-521A-45C3-C5EECB12B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44674"/>
            <a:ext cx="13631463" cy="21975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" cap="none" dirty="0"/>
              <a:t>4 Priorités et 9 Objectifs Spécifiques</a:t>
            </a:r>
            <a:br>
              <a:rPr lang="fr" cap="none" dirty="0"/>
            </a:br>
            <a:r>
              <a:rPr lang="fr" sz="3200" b="0" cap="none" dirty="0"/>
              <a:t>Répartition financière pour le premier appel à propostions</a:t>
            </a:r>
            <a:br>
              <a:rPr lang="en-US" dirty="0"/>
            </a:br>
            <a:br>
              <a:rPr lang="es-ES_tradnl" dirty="0"/>
            </a:br>
            <a:endParaRPr lang="en-FR" dirty="0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004660BB-5760-03A5-0855-FE57268506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892593"/>
              </p:ext>
            </p:extLst>
          </p:nvPr>
        </p:nvGraphicFramePr>
        <p:xfrm>
          <a:off x="692278" y="902970"/>
          <a:ext cx="13228260" cy="6944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92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F3097B58-647B-DED3-C2FB-E73843BED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44674"/>
            <a:ext cx="13631463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" cap="none" dirty="0"/>
              <a:t>Décoder les 9 objectifs spécifiques du programme </a:t>
            </a:r>
            <a:br>
              <a:rPr lang="es-ES_tradnl" cap="none" dirty="0"/>
            </a:br>
            <a:r>
              <a:rPr lang="fr" sz="3200" b="0" cap="none" dirty="0"/>
              <a:t>Comment lire le Document de Programme (1)</a:t>
            </a:r>
            <a:endParaRPr lang="en-FR" sz="3200" b="0" cap="none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D993F99-016D-7AEC-FDD7-1034E9849CE0}"/>
              </a:ext>
            </a:extLst>
          </p:cNvPr>
          <p:cNvSpPr txBox="1"/>
          <p:nvPr/>
        </p:nvSpPr>
        <p:spPr>
          <a:xfrm>
            <a:off x="742950" y="2042055"/>
            <a:ext cx="1334316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Aller à la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section 2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du Document de Programme –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Priorités</a:t>
            </a:r>
          </a:p>
          <a:p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Pour chaque objectif spécifique, vous trouverez les informations pertinentes pour vous aider à comprendre comment aborder l'objectif avec votre proposition de projet:</a:t>
            </a:r>
          </a:p>
          <a:p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Besoins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et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défis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territoriaux: à quel(s) problème(s)/défi(s) devez-vous répondre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Actions</a:t>
            </a:r>
            <a:r>
              <a:rPr lang="es-ES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es-ES" sz="2400" b="1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transnationales</a:t>
            </a:r>
            <a:r>
              <a:rPr lang="es-ES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: comment les actions transnationales peuvent-elles contribuer à résoudre le(s) défi(s)?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Exemples d'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actions indicatives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qui pourraient être soutenues (non exhaustifs)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Les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secteurs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pouvant être traités (non exhaustifs)</a:t>
            </a:r>
            <a:endParaRPr lang="en-US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104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9C3D030F-DE1A-26D9-AAF9-DB12D6F73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44674"/>
            <a:ext cx="13631463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" cap="none" dirty="0"/>
              <a:t>Décoder les 9 objectifs spécifiques du programme </a:t>
            </a:r>
            <a:br>
              <a:rPr lang="es-ES_tradnl" cap="none" dirty="0"/>
            </a:br>
            <a:r>
              <a:rPr lang="fr" sz="3200" b="0" cap="none" dirty="0"/>
              <a:t>Comment lire le Document de Programme (2)</a:t>
            </a:r>
            <a:endParaRPr lang="en-FR" sz="3200" b="0" cap="none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D6BCD22-B7E2-C226-C7B4-96ADCF327B69}"/>
              </a:ext>
            </a:extLst>
          </p:cNvPr>
          <p:cNvSpPr txBox="1"/>
          <p:nvPr/>
        </p:nvSpPr>
        <p:spPr>
          <a:xfrm>
            <a:off x="742950" y="2042055"/>
            <a:ext cx="1303836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Aller à la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section 2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du Document de Programme –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Priorités</a:t>
            </a:r>
          </a:p>
          <a:p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Pour chaque objectif spécifique, vous trouverez les informations pertinentes pour vous aider à comprendre comment aborder l'objectif avec votre proposition de projet :</a:t>
            </a:r>
          </a:p>
          <a:p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Résultats attendus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et la manière dont les projets devraient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contribuer à la réalisation de l’objectif spécifique visé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Indicateurs de résultat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(avec les valeurs cibles au niveau programme)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Indicateurs de réalisation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(avec les valeurs cibles au niveau programme)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Principaux </a:t>
            </a:r>
            <a:r>
              <a:rPr lang="fr" sz="24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groupes cibles </a:t>
            </a:r>
            <a:r>
              <a:rPr lang="fr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susceptibles d'être impliqués dans les projets et susceptibles de bénéficier des fonds</a:t>
            </a:r>
            <a:endParaRPr lang="en-US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38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877CB-CC04-86C9-B8A9-A93B067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44674"/>
            <a:ext cx="13631463" cy="593506"/>
          </a:xfrm>
        </p:spPr>
        <p:txBody>
          <a:bodyPr/>
          <a:lstStyle/>
          <a:p>
            <a:r>
              <a:rPr lang="fr" cap="none" dirty="0"/>
              <a:t>Gestion du Programme Interreg NEXT MED</a:t>
            </a:r>
            <a:endParaRPr lang="en-FR" cap="none" dirty="0"/>
          </a:p>
        </p:txBody>
      </p:sp>
      <p:graphicFrame>
        <p:nvGraphicFramePr>
          <p:cNvPr id="12" name="Marcador de contenido 11">
            <a:extLst>
              <a:ext uri="{FF2B5EF4-FFF2-40B4-BE49-F238E27FC236}">
                <a16:creationId xmlns:a16="http://schemas.microsoft.com/office/drawing/2014/main" id="{306995D2-5259-15E0-C36C-B9529120B7B5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804095" y="1385356"/>
          <a:ext cx="13509171" cy="6209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2DD2E58D-97CD-FCEA-69B9-9B753FC94A88}"/>
              </a:ext>
            </a:extLst>
          </p:cNvPr>
          <p:cNvSpPr txBox="1"/>
          <p:nvPr/>
        </p:nvSpPr>
        <p:spPr>
          <a:xfrm>
            <a:off x="10509813" y="7172451"/>
            <a:ext cx="3864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Figure simplifiée représentant la structure organisationnelle d'Interreg NEXT MED</a:t>
            </a:r>
          </a:p>
        </p:txBody>
      </p:sp>
    </p:spTree>
    <p:extLst>
      <p:ext uri="{BB962C8B-B14F-4D97-AF65-F5344CB8AC3E}">
        <p14:creationId xmlns:p14="http://schemas.microsoft.com/office/powerpoint/2010/main" val="32330777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8C442F59-8CAA-5B45-AD0E-E9E01B004C2F}"/>
    </a:ext>
  </a:extLst>
</a:theme>
</file>

<file path=ppt/theme/theme2.xml><?xml version="1.0" encoding="utf-8"?>
<a:theme xmlns:a="http://schemas.openxmlformats.org/drawingml/2006/main" name="2_Office Theme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4DBF946F-E094-DE40-8429-653F4C2F5E6C}"/>
    </a:ext>
  </a:extLst>
</a:theme>
</file>

<file path=ppt/theme/theme3.xml><?xml version="1.0" encoding="utf-8"?>
<a:theme xmlns:a="http://schemas.openxmlformats.org/drawingml/2006/main" name="Custom Design">
  <a:themeElements>
    <a:clrScheme name="INTERREG NEXT MED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9ACA3C"/>
      </a:accent1>
      <a:accent2>
        <a:srgbClr val="18BAA8"/>
      </a:accent2>
      <a:accent3>
        <a:srgbClr val="DA5C57"/>
      </a:accent3>
      <a:accent4>
        <a:srgbClr val="0E6EB6"/>
      </a:accent4>
      <a:accent5>
        <a:srgbClr val="FFCC00"/>
      </a:accent5>
      <a:accent6>
        <a:srgbClr val="9ACA3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9E34C46F-5BC8-D14D-AA34-6BD4B0A7160E}" vid="{9C8F0B90-E098-D04A-96F4-5D45AB19C2B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NEXT MED_ppt template_EN</Template>
  <TotalTime>958</TotalTime>
  <Words>1147</Words>
  <Application>Microsoft Office PowerPoint</Application>
  <PresentationFormat>Personalizzato</PresentationFormat>
  <Paragraphs>145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Arial</vt:lpstr>
      <vt:lpstr>Calibri</vt:lpstr>
      <vt:lpstr>Open Sans</vt:lpstr>
      <vt:lpstr>Open Sans Light</vt:lpstr>
      <vt:lpstr>1_Office Theme</vt:lpstr>
      <vt:lpstr>2_Office Theme</vt:lpstr>
      <vt:lpstr>Custom Design</vt:lpstr>
      <vt:lpstr>Programme Interreg NEXT MED Vision et stratégie</vt:lpstr>
      <vt:lpstr>Aperçu du programme Interreg NEXT MED</vt:lpstr>
      <vt:lpstr>NEXT MED, un nouveau membre de la communauté Interreg</vt:lpstr>
      <vt:lpstr>Interreg NEXT MED</vt:lpstr>
      <vt:lpstr>Vision et ambition du Prgramme</vt:lpstr>
      <vt:lpstr>4 Priorités et 9 Objectifs Spécifiques Répartition financière pour le premier appel à propostions  </vt:lpstr>
      <vt:lpstr>Décoder les 9 objectifs spécifiques du programme  Comment lire le Document de Programme (1)</vt:lpstr>
      <vt:lpstr>Décoder les 9 objectifs spécifiques du programme  Comment lire le Document de Programme (2)</vt:lpstr>
      <vt:lpstr>Gestion du Programme Interreg NEXT MED</vt:lpstr>
      <vt:lpstr>Feuille de route des appels à propositions (indicative*) 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Interreg NEXT MED Programme</dc:title>
  <dc:creator>ERNOUX  , VINCENT</dc:creator>
  <cp:lastModifiedBy>Martin Heibel</cp:lastModifiedBy>
  <cp:revision>45</cp:revision>
  <dcterms:created xsi:type="dcterms:W3CDTF">2023-08-24T09:23:11Z</dcterms:created>
  <dcterms:modified xsi:type="dcterms:W3CDTF">2024-02-19T16:43:26Z</dcterms:modified>
</cp:coreProperties>
</file>