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8" r:id="rId1"/>
    <p:sldMasterId id="2147483699" r:id="rId2"/>
    <p:sldMasterId id="2147483696" r:id="rId3"/>
  </p:sldMasterIdLst>
  <p:notesMasterIdLst>
    <p:notesMasterId r:id="rId21"/>
  </p:notesMasterIdLst>
  <p:sldIdLst>
    <p:sldId id="260" r:id="rId4"/>
    <p:sldId id="261" r:id="rId5"/>
    <p:sldId id="258" r:id="rId6"/>
    <p:sldId id="262" r:id="rId7"/>
    <p:sldId id="271" r:id="rId8"/>
    <p:sldId id="281" r:id="rId9"/>
    <p:sldId id="282" r:id="rId10"/>
    <p:sldId id="279" r:id="rId11"/>
    <p:sldId id="280" r:id="rId12"/>
    <p:sldId id="263" r:id="rId13"/>
    <p:sldId id="264" r:id="rId14"/>
    <p:sldId id="266" r:id="rId15"/>
    <p:sldId id="265" r:id="rId16"/>
    <p:sldId id="267" r:id="rId17"/>
    <p:sldId id="269" r:id="rId18"/>
    <p:sldId id="283" r:id="rId19"/>
    <p:sldId id="276" r:id="rId20"/>
  </p:sldIdLst>
  <p:sldSz cx="15119350" cy="8999538"/>
  <p:notesSz cx="6858000" cy="9144000"/>
  <p:defaultTextStyle>
    <a:defPPr>
      <a:defRPr lang="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6EB6"/>
    <a:srgbClr val="DA5C57"/>
    <a:srgbClr val="18BAA8"/>
    <a:srgbClr val="9ACA3C"/>
    <a:srgbClr val="9FAEE5"/>
    <a:srgbClr val="003399"/>
    <a:srgbClr val="171796"/>
    <a:srgbClr val="0D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B42416-AE8A-4CA4-8CF4-48B60708D09A}" v="1" dt="2023-11-30T10:31:41.640"/>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Stile con tema 1 - Color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Stile con tema 2 - Colore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197"/>
  </p:normalViewPr>
  <p:slideViewPr>
    <p:cSldViewPr snapToGrid="0">
      <p:cViewPr varScale="1">
        <p:scale>
          <a:sx n="88" d="100"/>
          <a:sy n="88" d="100"/>
        </p:scale>
        <p:origin x="60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1C916E-4A9A-46DE-9EA1-0A77CEA4F2B3}"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it-IT"/>
        </a:p>
      </dgm:t>
    </dgm:pt>
    <dgm:pt modelId="{813C514D-92EF-4C4B-9852-367C0F3226B7}">
      <dgm:prSet phldrT="[Testo]" custT="1"/>
      <dgm:spPr/>
      <dgm:t>
        <a:bodyPr/>
        <a:lstStyle/>
        <a:p>
          <a:r>
            <a:rPr lang="it-IT" sz="4000" dirty="0" err="1">
              <a:latin typeface="Open Sans" pitchFamily="2" charset="0"/>
              <a:ea typeface="Open Sans" pitchFamily="2" charset="0"/>
              <a:cs typeface="Open Sans" pitchFamily="2" charset="0"/>
            </a:rPr>
            <a:t>Thématiques</a:t>
          </a:r>
          <a:endParaRPr lang="it-IT" sz="4000" dirty="0">
            <a:latin typeface="Open Sans" pitchFamily="2" charset="0"/>
            <a:ea typeface="Open Sans" pitchFamily="2" charset="0"/>
            <a:cs typeface="Open Sans" pitchFamily="2" charset="0"/>
          </a:endParaRPr>
        </a:p>
      </dgm:t>
    </dgm:pt>
    <dgm:pt modelId="{3CCCC72E-2326-4655-8A85-F9EA6F672684}" type="parTrans" cxnId="{3389DB01-F702-4424-AA48-33AB671351F5}">
      <dgm:prSet/>
      <dgm:spPr/>
      <dgm:t>
        <a:bodyPr/>
        <a:lstStyle/>
        <a:p>
          <a:endParaRPr lang="it-IT"/>
        </a:p>
      </dgm:t>
    </dgm:pt>
    <dgm:pt modelId="{8D996EA8-C230-4AE5-ACEA-96A899322B07}" type="sibTrans" cxnId="{3389DB01-F702-4424-AA48-33AB671351F5}">
      <dgm:prSet/>
      <dgm:spPr/>
      <dgm:t>
        <a:bodyPr/>
        <a:lstStyle/>
        <a:p>
          <a:endParaRPr lang="it-IT"/>
        </a:p>
      </dgm:t>
    </dgm:pt>
    <dgm:pt modelId="{F4238CBB-A59C-4389-B321-526775F822B1}">
      <dgm:prSet phldrT="[Testo]" custT="1"/>
      <dgm:spPr/>
      <dgm:t>
        <a:bodyPr/>
        <a:lstStyle/>
        <a:p>
          <a:r>
            <a:rPr lang="fr-BE" sz="2400" noProof="0" dirty="0">
              <a:latin typeface="Open Sans" pitchFamily="2" charset="0"/>
              <a:ea typeface="Open Sans" pitchFamily="2" charset="0"/>
              <a:cs typeface="Open Sans" pitchFamily="2" charset="0"/>
            </a:rPr>
            <a:t>Allocation : </a:t>
          </a:r>
          <a:r>
            <a:rPr lang="fr-BE" sz="2400" b="1" noProof="0" dirty="0">
              <a:latin typeface="Open Sans" pitchFamily="2" charset="0"/>
              <a:ea typeface="Open Sans" pitchFamily="2" charset="0"/>
              <a:cs typeface="Open Sans" pitchFamily="2" charset="0"/>
            </a:rPr>
            <a:t>€76,5 millions</a:t>
          </a:r>
        </a:p>
      </dgm:t>
    </dgm:pt>
    <dgm:pt modelId="{17FDBFE2-D0D0-46ED-AA13-E8194AFB916A}" type="parTrans" cxnId="{FE26CE6D-4FFA-4072-9F5F-61A24162D543}">
      <dgm:prSet/>
      <dgm:spPr/>
      <dgm:t>
        <a:bodyPr/>
        <a:lstStyle/>
        <a:p>
          <a:endParaRPr lang="it-IT"/>
        </a:p>
      </dgm:t>
    </dgm:pt>
    <dgm:pt modelId="{73A085B5-4EEB-4F5F-B246-02D77013D731}" type="sibTrans" cxnId="{FE26CE6D-4FFA-4072-9F5F-61A24162D543}">
      <dgm:prSet/>
      <dgm:spPr/>
      <dgm:t>
        <a:bodyPr/>
        <a:lstStyle/>
        <a:p>
          <a:endParaRPr lang="it-IT"/>
        </a:p>
      </dgm:t>
    </dgm:pt>
    <dgm:pt modelId="{130C1954-6E1C-49BB-8609-F5EAB75D5D6C}">
      <dgm:prSet phldrT="[Testo]" custT="1"/>
      <dgm:spPr/>
      <dgm:t>
        <a:bodyPr/>
        <a:lstStyle/>
        <a:p>
          <a:r>
            <a:rPr lang="fr-BE" sz="2400" noProof="0" dirty="0">
              <a:latin typeface="Open Sans" pitchFamily="2" charset="0"/>
              <a:ea typeface="Open Sans" pitchFamily="2" charset="0"/>
              <a:cs typeface="Open Sans" pitchFamily="2" charset="0"/>
            </a:rPr>
            <a:t>Montant des projets : €1,5 million – €2,5 millions</a:t>
          </a:r>
        </a:p>
      </dgm:t>
    </dgm:pt>
    <dgm:pt modelId="{6EFFB339-0797-4646-BE46-DFDA7E48154D}" type="parTrans" cxnId="{E1DF9864-7F9E-4EA0-B980-337324C92C5F}">
      <dgm:prSet/>
      <dgm:spPr/>
      <dgm:t>
        <a:bodyPr/>
        <a:lstStyle/>
        <a:p>
          <a:endParaRPr lang="it-IT"/>
        </a:p>
      </dgm:t>
    </dgm:pt>
    <dgm:pt modelId="{A720E354-E77E-4E70-B892-EBCEC27EDF04}" type="sibTrans" cxnId="{E1DF9864-7F9E-4EA0-B980-337324C92C5F}">
      <dgm:prSet/>
      <dgm:spPr/>
      <dgm:t>
        <a:bodyPr/>
        <a:lstStyle/>
        <a:p>
          <a:endParaRPr lang="it-IT"/>
        </a:p>
      </dgm:t>
    </dgm:pt>
    <dgm:pt modelId="{BC650BE2-80C5-4DF4-97F5-CFBE1B811660}">
      <dgm:prSet phldrT="[Testo]" custT="1"/>
      <dgm:spPr/>
      <dgm:t>
        <a:bodyPr/>
        <a:lstStyle/>
        <a:p>
          <a:r>
            <a:rPr lang="it-IT" sz="4000" kern="1200" dirty="0" err="1">
              <a:latin typeface="Open Sans" pitchFamily="2" charset="0"/>
              <a:ea typeface="Open Sans" pitchFamily="2" charset="0"/>
              <a:cs typeface="Open Sans" pitchFamily="2" charset="0"/>
            </a:rPr>
            <a:t>Axés</a:t>
          </a:r>
          <a:r>
            <a:rPr lang="it-IT" sz="4000" kern="1200" dirty="0">
              <a:latin typeface="Open Sans" pitchFamily="2" charset="0"/>
              <a:ea typeface="Open Sans" pitchFamily="2" charset="0"/>
              <a:cs typeface="Open Sans" pitchFamily="2" charset="0"/>
            </a:rPr>
            <a:t> sur la jeunesse</a:t>
          </a:r>
        </a:p>
      </dgm:t>
    </dgm:pt>
    <dgm:pt modelId="{89C252C3-0423-4CCF-B017-C80E9146B6AB}" type="parTrans" cxnId="{F00DDDF3-B507-45A0-96A3-389F5226C79D}">
      <dgm:prSet/>
      <dgm:spPr/>
      <dgm:t>
        <a:bodyPr/>
        <a:lstStyle/>
        <a:p>
          <a:endParaRPr lang="it-IT"/>
        </a:p>
      </dgm:t>
    </dgm:pt>
    <dgm:pt modelId="{F590E2A4-C629-42C0-8C58-BAE8C8F4B25C}" type="sibTrans" cxnId="{F00DDDF3-B507-45A0-96A3-389F5226C79D}">
      <dgm:prSet/>
      <dgm:spPr/>
      <dgm:t>
        <a:bodyPr/>
        <a:lstStyle/>
        <a:p>
          <a:endParaRPr lang="it-IT"/>
        </a:p>
      </dgm:t>
    </dgm:pt>
    <dgm:pt modelId="{7A08784D-B42F-4517-86AE-0DFC23310984}">
      <dgm:prSet phldrT="[Testo]" custT="1"/>
      <dgm:spPr/>
      <dgm:t>
        <a:bodyPr/>
        <a:lstStyle/>
        <a:p>
          <a:pPr marL="228600" lvl="1" indent="-228600" algn="l" defTabSz="1066800">
            <a:lnSpc>
              <a:spcPct val="90000"/>
            </a:lnSpc>
            <a:spcBef>
              <a:spcPct val="0"/>
            </a:spcBef>
            <a:spcAft>
              <a:spcPct val="15000"/>
            </a:spcAft>
            <a:buChar char="•"/>
          </a:pPr>
          <a:r>
            <a:rPr lang="en-CA" sz="2400" kern="1200" noProof="0" dirty="0">
              <a:latin typeface="Open Sans" pitchFamily="2" charset="0"/>
              <a:ea typeface="Open Sans" pitchFamily="2" charset="0"/>
              <a:cs typeface="Open Sans" pitchFamily="2" charset="0"/>
            </a:rPr>
            <a:t>Allocation : </a:t>
          </a:r>
          <a:r>
            <a:rPr lang="en-CA" sz="2400" b="1" i="0" kern="1200" noProof="0" dirty="0">
              <a:latin typeface="Open Sans" pitchFamily="2" charset="0"/>
              <a:ea typeface="Open Sans" pitchFamily="2" charset="0"/>
              <a:cs typeface="Open Sans" pitchFamily="2" charset="0"/>
            </a:rPr>
            <a:t>€19,1 millions</a:t>
          </a:r>
        </a:p>
      </dgm:t>
    </dgm:pt>
    <dgm:pt modelId="{B9D6F7AC-598C-4267-8E61-9B56E8F2A0EC}" type="parTrans" cxnId="{F09408F5-D565-4485-8A34-D9B7EC4A7F42}">
      <dgm:prSet/>
      <dgm:spPr/>
      <dgm:t>
        <a:bodyPr/>
        <a:lstStyle/>
        <a:p>
          <a:endParaRPr lang="it-IT"/>
        </a:p>
      </dgm:t>
    </dgm:pt>
    <dgm:pt modelId="{1860E761-F004-495A-92A5-A1BCD7C33C83}" type="sibTrans" cxnId="{F09408F5-D565-4485-8A34-D9B7EC4A7F42}">
      <dgm:prSet/>
      <dgm:spPr/>
      <dgm:t>
        <a:bodyPr/>
        <a:lstStyle/>
        <a:p>
          <a:endParaRPr lang="it-IT"/>
        </a:p>
      </dgm:t>
    </dgm:pt>
    <dgm:pt modelId="{F6FDC727-EFE0-44EC-B54C-C97DC07EEF96}">
      <dgm:prSet phldrT="[Testo]" custT="1"/>
      <dgm:spPr/>
      <dgm:t>
        <a:bodyPr/>
        <a:lstStyle/>
        <a:p>
          <a:pPr marL="228600" lvl="1" indent="-228600" algn="l" defTabSz="1066800">
            <a:lnSpc>
              <a:spcPct val="90000"/>
            </a:lnSpc>
            <a:spcBef>
              <a:spcPct val="0"/>
            </a:spcBef>
            <a:spcAft>
              <a:spcPct val="15000"/>
            </a:spcAft>
            <a:buChar char="•"/>
          </a:pPr>
          <a:r>
            <a:rPr lang="it-IT" sz="2400" kern="1200" noProof="0" dirty="0">
              <a:latin typeface="Open Sans" pitchFamily="2" charset="0"/>
              <a:ea typeface="Open Sans" pitchFamily="2" charset="0"/>
              <a:cs typeface="Open Sans" pitchFamily="2" charset="0"/>
            </a:rPr>
            <a:t>Montant </a:t>
          </a:r>
          <a:r>
            <a:rPr lang="it-IT" sz="2400" kern="1200" noProof="0" dirty="0" err="1">
              <a:latin typeface="Open Sans" pitchFamily="2" charset="0"/>
              <a:ea typeface="Open Sans" pitchFamily="2" charset="0"/>
              <a:cs typeface="Open Sans" pitchFamily="2" charset="0"/>
            </a:rPr>
            <a:t>des</a:t>
          </a:r>
          <a:r>
            <a:rPr lang="it-IT" sz="2400" kern="1200" noProof="0" dirty="0">
              <a:latin typeface="Open Sans" pitchFamily="2" charset="0"/>
              <a:ea typeface="Open Sans" pitchFamily="2" charset="0"/>
              <a:cs typeface="Open Sans" pitchFamily="2" charset="0"/>
            </a:rPr>
            <a:t> </a:t>
          </a:r>
          <a:r>
            <a:rPr lang="it-IT" sz="2400" kern="1200" noProof="0" dirty="0" err="1">
              <a:latin typeface="Open Sans" pitchFamily="2" charset="0"/>
              <a:ea typeface="Open Sans" pitchFamily="2" charset="0"/>
              <a:cs typeface="Open Sans" pitchFamily="2" charset="0"/>
            </a:rPr>
            <a:t>projets</a:t>
          </a:r>
          <a:r>
            <a:rPr lang="it-IT" sz="2400" kern="1200" noProof="0" dirty="0">
              <a:latin typeface="Open Sans" pitchFamily="2" charset="0"/>
              <a:ea typeface="Open Sans" pitchFamily="2" charset="0"/>
              <a:cs typeface="Open Sans" pitchFamily="2" charset="0"/>
            </a:rPr>
            <a:t> : </a:t>
          </a:r>
          <a:r>
            <a:rPr lang="en-CA" sz="2400" kern="1200" noProof="0" dirty="0">
              <a:latin typeface="Open Sans" pitchFamily="2" charset="0"/>
              <a:ea typeface="Open Sans" pitchFamily="2" charset="0"/>
              <a:cs typeface="Open Sans" pitchFamily="2" charset="0"/>
            </a:rPr>
            <a:t>€500 000 – €1 million</a:t>
          </a:r>
        </a:p>
      </dgm:t>
    </dgm:pt>
    <dgm:pt modelId="{09F49699-57E6-4775-B459-50FE7272E859}" type="parTrans" cxnId="{C9F0BA21-CC55-41B0-B044-242BB8046AA3}">
      <dgm:prSet/>
      <dgm:spPr/>
      <dgm:t>
        <a:bodyPr/>
        <a:lstStyle/>
        <a:p>
          <a:endParaRPr lang="it-IT"/>
        </a:p>
      </dgm:t>
    </dgm:pt>
    <dgm:pt modelId="{CE6BA7CB-89D3-46AE-8F9A-D8B9E9EBB753}" type="sibTrans" cxnId="{C9F0BA21-CC55-41B0-B044-242BB8046AA3}">
      <dgm:prSet/>
      <dgm:spPr/>
      <dgm:t>
        <a:bodyPr/>
        <a:lstStyle/>
        <a:p>
          <a:endParaRPr lang="it-IT"/>
        </a:p>
      </dgm:t>
    </dgm:pt>
    <dgm:pt modelId="{EFEF3B29-E9BE-4F99-B617-3D0ECD9C9068}">
      <dgm:prSet phldrT="[Testo]" custT="1"/>
      <dgm:spPr/>
      <dgm:t>
        <a:bodyPr/>
        <a:lstStyle/>
        <a:p>
          <a:pPr marL="0" lvl="0" indent="0" algn="ctr" defTabSz="2444750">
            <a:lnSpc>
              <a:spcPct val="90000"/>
            </a:lnSpc>
            <a:spcBef>
              <a:spcPct val="0"/>
            </a:spcBef>
            <a:spcAft>
              <a:spcPct val="35000"/>
            </a:spcAft>
            <a:buNone/>
          </a:pPr>
          <a:r>
            <a:rPr lang="it-IT" sz="4000" kern="1200" dirty="0" err="1">
              <a:latin typeface="Open Sans" pitchFamily="2" charset="0"/>
              <a:ea typeface="Open Sans" pitchFamily="2" charset="0"/>
              <a:cs typeface="Open Sans" pitchFamily="2" charset="0"/>
            </a:rPr>
            <a:t>Gouvernance</a:t>
          </a:r>
          <a:endParaRPr lang="it-IT" sz="4000" kern="1200" dirty="0">
            <a:latin typeface="Open Sans" pitchFamily="2" charset="0"/>
            <a:ea typeface="Open Sans" pitchFamily="2" charset="0"/>
            <a:cs typeface="Open Sans" pitchFamily="2" charset="0"/>
          </a:endParaRPr>
        </a:p>
      </dgm:t>
    </dgm:pt>
    <dgm:pt modelId="{C7975DE0-C3C3-4B50-B82C-6F1C8B8AEACA}" type="parTrans" cxnId="{9FF9ED52-4318-439E-A9CD-541F40AABBF6}">
      <dgm:prSet/>
      <dgm:spPr/>
      <dgm:t>
        <a:bodyPr/>
        <a:lstStyle/>
        <a:p>
          <a:endParaRPr lang="it-IT"/>
        </a:p>
      </dgm:t>
    </dgm:pt>
    <dgm:pt modelId="{E143B2C3-2E08-46CE-8241-7EEAB3A295E7}" type="sibTrans" cxnId="{9FF9ED52-4318-439E-A9CD-541F40AABBF6}">
      <dgm:prSet/>
      <dgm:spPr/>
      <dgm:t>
        <a:bodyPr/>
        <a:lstStyle/>
        <a:p>
          <a:endParaRPr lang="it-IT"/>
        </a:p>
      </dgm:t>
    </dgm:pt>
    <dgm:pt modelId="{5C7B7F0B-CCE6-4D2E-B7C0-F33540F4AA01}">
      <dgm:prSet phldrT="[Testo]" custT="1"/>
      <dgm:spPr/>
      <dgm:t>
        <a:bodyPr/>
        <a:lstStyle/>
        <a:p>
          <a:pPr marL="228600" lvl="1" indent="-228600" algn="l" defTabSz="1066800">
            <a:lnSpc>
              <a:spcPct val="90000"/>
            </a:lnSpc>
            <a:spcBef>
              <a:spcPct val="0"/>
            </a:spcBef>
            <a:spcAft>
              <a:spcPct val="15000"/>
            </a:spcAft>
            <a:buChar char="•"/>
          </a:pPr>
          <a:r>
            <a:rPr lang="it-IT" sz="2400" b="0" kern="1200" dirty="0" err="1">
              <a:latin typeface="Open Sans" pitchFamily="2" charset="0"/>
              <a:ea typeface="Open Sans" pitchFamily="2" charset="0"/>
              <a:cs typeface="Open Sans" pitchFamily="2" charset="0"/>
            </a:rPr>
            <a:t>Allocation</a:t>
          </a:r>
          <a:r>
            <a:rPr lang="it-IT" sz="2400" b="0" kern="1200" dirty="0">
              <a:latin typeface="Open Sans" pitchFamily="2" charset="0"/>
              <a:ea typeface="Open Sans" pitchFamily="2" charset="0"/>
              <a:cs typeface="Open Sans" pitchFamily="2" charset="0"/>
            </a:rPr>
            <a:t> : </a:t>
          </a:r>
          <a:r>
            <a:rPr lang="it-IT" sz="2400" b="1" kern="1200" dirty="0">
              <a:latin typeface="Open Sans" pitchFamily="2" charset="0"/>
              <a:ea typeface="Open Sans" pitchFamily="2" charset="0"/>
              <a:cs typeface="Open Sans" pitchFamily="2" charset="0"/>
            </a:rPr>
            <a:t>€7,9 </a:t>
          </a:r>
          <a:r>
            <a:rPr lang="it-IT" sz="2400" b="1" kern="1200" dirty="0" err="1">
              <a:latin typeface="Open Sans" pitchFamily="2" charset="0"/>
              <a:ea typeface="Open Sans" pitchFamily="2" charset="0"/>
              <a:cs typeface="Open Sans" pitchFamily="2" charset="0"/>
            </a:rPr>
            <a:t>millions</a:t>
          </a:r>
          <a:endParaRPr lang="it-IT" sz="2400" b="1" kern="1200" dirty="0">
            <a:latin typeface="Open Sans" pitchFamily="2" charset="0"/>
            <a:ea typeface="Open Sans" pitchFamily="2" charset="0"/>
            <a:cs typeface="Open Sans" pitchFamily="2" charset="0"/>
          </a:endParaRPr>
        </a:p>
      </dgm:t>
    </dgm:pt>
    <dgm:pt modelId="{69C1F78B-F44D-4E4A-B98B-3789DB4A6076}" type="parTrans" cxnId="{9E3CBF80-9BF0-43ED-BE98-9EFBAB0A3A92}">
      <dgm:prSet/>
      <dgm:spPr/>
      <dgm:t>
        <a:bodyPr/>
        <a:lstStyle/>
        <a:p>
          <a:endParaRPr lang="it-IT"/>
        </a:p>
      </dgm:t>
    </dgm:pt>
    <dgm:pt modelId="{F0DFA6BD-9F82-40F2-8C27-BC4B0FB7A288}" type="sibTrans" cxnId="{9E3CBF80-9BF0-43ED-BE98-9EFBAB0A3A92}">
      <dgm:prSet/>
      <dgm:spPr/>
      <dgm:t>
        <a:bodyPr/>
        <a:lstStyle/>
        <a:p>
          <a:endParaRPr lang="it-IT"/>
        </a:p>
      </dgm:t>
    </dgm:pt>
    <dgm:pt modelId="{3326D046-E067-4C85-A7F2-AEB59C9F5213}">
      <dgm:prSet phldrT="[Testo]" custT="1"/>
      <dgm:spPr/>
      <dgm:t>
        <a:bodyPr/>
        <a:lstStyle/>
        <a:p>
          <a:pPr marL="228600" lvl="1" indent="-228600" algn="l" defTabSz="1066800">
            <a:lnSpc>
              <a:spcPct val="90000"/>
            </a:lnSpc>
            <a:spcBef>
              <a:spcPct val="0"/>
            </a:spcBef>
            <a:spcAft>
              <a:spcPct val="15000"/>
            </a:spcAft>
            <a:buChar char="•"/>
          </a:pPr>
          <a:r>
            <a:rPr lang="it-IT" sz="2400" kern="1200" dirty="0">
              <a:latin typeface="Open Sans" pitchFamily="2" charset="0"/>
              <a:ea typeface="Open Sans" pitchFamily="2" charset="0"/>
              <a:cs typeface="Open Sans" pitchFamily="2" charset="0"/>
            </a:rPr>
            <a:t>Montant </a:t>
          </a:r>
          <a:r>
            <a:rPr lang="it-IT" sz="2400" kern="1200" dirty="0" err="1">
              <a:latin typeface="Open Sans" pitchFamily="2" charset="0"/>
              <a:ea typeface="Open Sans" pitchFamily="2" charset="0"/>
              <a:cs typeface="Open Sans" pitchFamily="2" charset="0"/>
            </a:rPr>
            <a:t>des</a:t>
          </a:r>
          <a:r>
            <a:rPr lang="it-IT" sz="2400" kern="1200" dirty="0">
              <a:latin typeface="Open Sans" pitchFamily="2" charset="0"/>
              <a:ea typeface="Open Sans" pitchFamily="2" charset="0"/>
              <a:cs typeface="Open Sans" pitchFamily="2" charset="0"/>
            </a:rPr>
            <a:t> </a:t>
          </a:r>
          <a:r>
            <a:rPr lang="it-IT" sz="2400" kern="1200" dirty="0" err="1">
              <a:latin typeface="Open Sans" pitchFamily="2" charset="0"/>
              <a:ea typeface="Open Sans" pitchFamily="2" charset="0"/>
              <a:cs typeface="Open Sans" pitchFamily="2" charset="0"/>
            </a:rPr>
            <a:t>projets</a:t>
          </a:r>
          <a:r>
            <a:rPr lang="it-IT" sz="2400" kern="1200" dirty="0">
              <a:latin typeface="Open Sans" pitchFamily="2" charset="0"/>
              <a:ea typeface="Open Sans" pitchFamily="2" charset="0"/>
              <a:cs typeface="Open Sans" pitchFamily="2" charset="0"/>
            </a:rPr>
            <a:t> : €1 </a:t>
          </a:r>
          <a:r>
            <a:rPr lang="it-IT" sz="2400" kern="1200" dirty="0" err="1">
              <a:latin typeface="Open Sans" pitchFamily="2" charset="0"/>
              <a:ea typeface="Open Sans" pitchFamily="2" charset="0"/>
              <a:cs typeface="Open Sans" pitchFamily="2" charset="0"/>
            </a:rPr>
            <a:t>million</a:t>
          </a:r>
          <a:r>
            <a:rPr lang="it-IT" sz="2400" kern="1200" dirty="0">
              <a:latin typeface="Open Sans" pitchFamily="2" charset="0"/>
              <a:ea typeface="Open Sans" pitchFamily="2" charset="0"/>
              <a:cs typeface="Open Sans" pitchFamily="2" charset="0"/>
            </a:rPr>
            <a:t> – €1,3 </a:t>
          </a:r>
          <a:r>
            <a:rPr lang="it-IT" sz="2400" kern="1200" dirty="0" err="1">
              <a:latin typeface="Open Sans" pitchFamily="2" charset="0"/>
              <a:ea typeface="Open Sans" pitchFamily="2" charset="0"/>
              <a:cs typeface="Open Sans" pitchFamily="2" charset="0"/>
            </a:rPr>
            <a:t>million</a:t>
          </a:r>
          <a:endParaRPr lang="it-IT" sz="2400" kern="1200" dirty="0">
            <a:latin typeface="Open Sans" pitchFamily="2" charset="0"/>
            <a:ea typeface="Open Sans" pitchFamily="2" charset="0"/>
            <a:cs typeface="Open Sans" pitchFamily="2" charset="0"/>
          </a:endParaRPr>
        </a:p>
      </dgm:t>
    </dgm:pt>
    <dgm:pt modelId="{7F6EC191-2A9E-4A08-B4E4-FB6BC6CBD548}" type="parTrans" cxnId="{7130DC36-9774-4FB4-988E-77ACD41B4B18}">
      <dgm:prSet/>
      <dgm:spPr/>
      <dgm:t>
        <a:bodyPr/>
        <a:lstStyle/>
        <a:p>
          <a:endParaRPr lang="it-IT"/>
        </a:p>
      </dgm:t>
    </dgm:pt>
    <dgm:pt modelId="{92CDE8A4-1D51-4169-A514-29558001FCD5}" type="sibTrans" cxnId="{7130DC36-9774-4FB4-988E-77ACD41B4B18}">
      <dgm:prSet/>
      <dgm:spPr/>
      <dgm:t>
        <a:bodyPr/>
        <a:lstStyle/>
        <a:p>
          <a:endParaRPr lang="it-IT"/>
        </a:p>
      </dgm:t>
    </dgm:pt>
    <dgm:pt modelId="{C21345E3-24AE-4E32-8712-93BB65F56691}">
      <dgm:prSet phldrT="[Testo]" custT="1"/>
      <dgm:spPr/>
      <dgm:t>
        <a:bodyPr/>
        <a:lstStyle/>
        <a:p>
          <a:r>
            <a:rPr lang="fr-BE" sz="2400" noProof="0" dirty="0">
              <a:latin typeface="Open Sans" pitchFamily="2" charset="0"/>
              <a:ea typeface="Open Sans" pitchFamily="2" charset="0"/>
              <a:cs typeface="Open Sans" pitchFamily="2" charset="0"/>
            </a:rPr>
            <a:t>Nombre max. recommandé de partenaires : 7  </a:t>
          </a:r>
        </a:p>
      </dgm:t>
    </dgm:pt>
    <dgm:pt modelId="{237B97F5-5DDF-4E18-BE67-BA037354BD9D}" type="parTrans" cxnId="{988B03AF-3BF9-4EB0-BB92-E165D5598CFC}">
      <dgm:prSet/>
      <dgm:spPr/>
      <dgm:t>
        <a:bodyPr/>
        <a:lstStyle/>
        <a:p>
          <a:endParaRPr lang="it-IT"/>
        </a:p>
      </dgm:t>
    </dgm:pt>
    <dgm:pt modelId="{5AF9CFD3-9172-41A1-AEE7-16910A6D5C36}" type="sibTrans" cxnId="{988B03AF-3BF9-4EB0-BB92-E165D5598CFC}">
      <dgm:prSet/>
      <dgm:spPr/>
      <dgm:t>
        <a:bodyPr/>
        <a:lstStyle/>
        <a:p>
          <a:endParaRPr lang="it-IT"/>
        </a:p>
      </dgm:t>
    </dgm:pt>
    <dgm:pt modelId="{B2C0CF29-9548-4341-9013-9C3E354EDFE6}">
      <dgm:prSet phldrT="[Testo]" custT="1"/>
      <dgm:spPr/>
      <dgm:t>
        <a:bodyPr/>
        <a:lstStyle/>
        <a:p>
          <a:pPr marL="228600" lvl="1" indent="-228600" algn="l" defTabSz="1066800">
            <a:lnSpc>
              <a:spcPct val="90000"/>
            </a:lnSpc>
            <a:spcBef>
              <a:spcPct val="0"/>
            </a:spcBef>
            <a:spcAft>
              <a:spcPct val="15000"/>
            </a:spcAft>
            <a:buChar char="•"/>
          </a:pPr>
          <a:r>
            <a:rPr lang="fr-FR" sz="2400" kern="1200" noProof="0" dirty="0">
              <a:latin typeface="Open Sans" pitchFamily="2" charset="0"/>
              <a:ea typeface="Open Sans" pitchFamily="2" charset="0"/>
              <a:cs typeface="Open Sans" pitchFamily="2" charset="0"/>
            </a:rPr>
            <a:t>Nombre max. recommandé de partenaires </a:t>
          </a:r>
          <a:r>
            <a:rPr lang="en-CA" sz="2400" kern="1200" noProof="0" dirty="0">
              <a:latin typeface="Open Sans" pitchFamily="2" charset="0"/>
              <a:ea typeface="Open Sans" pitchFamily="2" charset="0"/>
              <a:cs typeface="Open Sans" pitchFamily="2" charset="0"/>
            </a:rPr>
            <a:t>: 5</a:t>
          </a:r>
        </a:p>
      </dgm:t>
    </dgm:pt>
    <dgm:pt modelId="{87DEB79B-487A-43A6-8123-A84815ABC179}" type="parTrans" cxnId="{E1F70CA3-CA20-43F4-8B75-369BA64FC2CC}">
      <dgm:prSet/>
      <dgm:spPr/>
      <dgm:t>
        <a:bodyPr/>
        <a:lstStyle/>
        <a:p>
          <a:endParaRPr lang="it-IT"/>
        </a:p>
      </dgm:t>
    </dgm:pt>
    <dgm:pt modelId="{2B7179FD-256C-409A-B2C9-71053A8A5D68}" type="sibTrans" cxnId="{E1F70CA3-CA20-43F4-8B75-369BA64FC2CC}">
      <dgm:prSet/>
      <dgm:spPr/>
      <dgm:t>
        <a:bodyPr/>
        <a:lstStyle/>
        <a:p>
          <a:endParaRPr lang="it-IT"/>
        </a:p>
      </dgm:t>
    </dgm:pt>
    <dgm:pt modelId="{FA8133B1-418B-499A-86E4-8D6B6A03B8D4}">
      <dgm:prSet phldrT="[Testo]" custT="1"/>
      <dgm:spPr/>
      <dgm:t>
        <a:bodyPr/>
        <a:lstStyle/>
        <a:p>
          <a:pPr marL="285750" lvl="1" indent="0" algn="l" defTabSz="1244600">
            <a:lnSpc>
              <a:spcPct val="90000"/>
            </a:lnSpc>
            <a:spcBef>
              <a:spcPct val="0"/>
            </a:spcBef>
            <a:spcAft>
              <a:spcPct val="15000"/>
            </a:spcAft>
          </a:pPr>
          <a:endParaRPr lang="it-IT" sz="2800" kern="1200" dirty="0">
            <a:solidFill>
              <a:srgbClr val="000000">
                <a:hueOff val="0"/>
                <a:satOff val="0"/>
                <a:lumOff val="0"/>
                <a:alphaOff val="0"/>
              </a:srgbClr>
            </a:solidFill>
            <a:latin typeface="Open Sans" pitchFamily="2" charset="0"/>
            <a:ea typeface="Open Sans" pitchFamily="2" charset="0"/>
            <a:cs typeface="Open Sans" pitchFamily="2" charset="0"/>
          </a:endParaRPr>
        </a:p>
      </dgm:t>
    </dgm:pt>
    <dgm:pt modelId="{6FB01DD9-4887-4516-B756-40BD99DC2E59}" type="parTrans" cxnId="{C9A17E6C-42DB-4126-9004-8628AB6D6EF6}">
      <dgm:prSet/>
      <dgm:spPr/>
      <dgm:t>
        <a:bodyPr/>
        <a:lstStyle/>
        <a:p>
          <a:endParaRPr lang="it-IT"/>
        </a:p>
      </dgm:t>
    </dgm:pt>
    <dgm:pt modelId="{0E9046CF-DE4C-45BC-9146-201B2650F8BA}" type="sibTrans" cxnId="{C9A17E6C-42DB-4126-9004-8628AB6D6EF6}">
      <dgm:prSet/>
      <dgm:spPr/>
      <dgm:t>
        <a:bodyPr/>
        <a:lstStyle/>
        <a:p>
          <a:endParaRPr lang="it-IT"/>
        </a:p>
      </dgm:t>
    </dgm:pt>
    <dgm:pt modelId="{381FB6D3-C63B-4BF7-8EAC-412101DBDFCC}">
      <dgm:prSet phldrT="[Testo]" custT="1"/>
      <dgm:spPr/>
      <dgm:t>
        <a:bodyPr/>
        <a:lstStyle/>
        <a:p>
          <a:pPr marL="228600" lvl="1" indent="-228600" algn="l" defTabSz="1066800">
            <a:lnSpc>
              <a:spcPct val="90000"/>
            </a:lnSpc>
            <a:spcBef>
              <a:spcPct val="0"/>
            </a:spcBef>
            <a:spcAft>
              <a:spcPct val="15000"/>
            </a:spcAft>
            <a:buChar char="•"/>
          </a:pPr>
          <a:r>
            <a:rPr lang="fr-FR" sz="2400" kern="1200" dirty="0">
              <a:latin typeface="Open Sans" pitchFamily="2" charset="0"/>
              <a:ea typeface="Open Sans" pitchFamily="2" charset="0"/>
              <a:cs typeface="Open Sans" pitchFamily="2" charset="0"/>
            </a:rPr>
            <a:t>Nombre max. recommandé de partenaires </a:t>
          </a:r>
          <a:r>
            <a:rPr lang="en-US" sz="2400" kern="1200" dirty="0">
              <a:latin typeface="Open Sans" pitchFamily="2" charset="0"/>
              <a:ea typeface="Open Sans" pitchFamily="2" charset="0"/>
              <a:cs typeface="Open Sans" pitchFamily="2" charset="0"/>
            </a:rPr>
            <a:t>: 5</a:t>
          </a:r>
          <a:endParaRPr lang="it-IT" sz="2400" kern="1200" dirty="0">
            <a:latin typeface="Open Sans" pitchFamily="2" charset="0"/>
            <a:ea typeface="Open Sans" pitchFamily="2" charset="0"/>
            <a:cs typeface="Open Sans" pitchFamily="2" charset="0"/>
          </a:endParaRPr>
        </a:p>
      </dgm:t>
    </dgm:pt>
    <dgm:pt modelId="{8230E1BF-FAFD-4ADE-848C-C12BF9042328}" type="parTrans" cxnId="{AC3ECD8B-CF29-4769-A912-073C74B7F3B8}">
      <dgm:prSet/>
      <dgm:spPr/>
      <dgm:t>
        <a:bodyPr/>
        <a:lstStyle/>
        <a:p>
          <a:endParaRPr lang="it-IT"/>
        </a:p>
      </dgm:t>
    </dgm:pt>
    <dgm:pt modelId="{F9E9927D-08A9-4F74-A58A-A27CCAB02C65}" type="sibTrans" cxnId="{AC3ECD8B-CF29-4769-A912-073C74B7F3B8}">
      <dgm:prSet/>
      <dgm:spPr/>
      <dgm:t>
        <a:bodyPr/>
        <a:lstStyle/>
        <a:p>
          <a:endParaRPr lang="it-IT"/>
        </a:p>
      </dgm:t>
    </dgm:pt>
    <dgm:pt modelId="{B44F53E5-DEEA-4ECE-8E11-A7A96156DCDF}">
      <dgm:prSet phldrT="[Testo]" custT="1"/>
      <dgm:spPr/>
      <dgm:t>
        <a:bodyPr/>
        <a:lstStyle/>
        <a:p>
          <a:r>
            <a:rPr lang="fr-BE" sz="2400" noProof="0" dirty="0">
              <a:latin typeface="Open Sans" pitchFamily="2" charset="0"/>
              <a:ea typeface="Open Sans" pitchFamily="2" charset="0"/>
              <a:cs typeface="Open Sans" pitchFamily="2" charset="0"/>
            </a:rPr>
            <a:t>Priorités 1, 2, 3</a:t>
          </a:r>
        </a:p>
      </dgm:t>
    </dgm:pt>
    <dgm:pt modelId="{7A8E445C-3F99-48C8-9199-5AA7B035BC65}" type="parTrans" cxnId="{B7733620-0316-4C99-84D0-53663E878D9B}">
      <dgm:prSet/>
      <dgm:spPr/>
      <dgm:t>
        <a:bodyPr/>
        <a:lstStyle/>
        <a:p>
          <a:endParaRPr lang="it-IT"/>
        </a:p>
      </dgm:t>
    </dgm:pt>
    <dgm:pt modelId="{58C4048F-5EA8-47DB-9E22-18191316561B}" type="sibTrans" cxnId="{B7733620-0316-4C99-84D0-53663E878D9B}">
      <dgm:prSet/>
      <dgm:spPr/>
      <dgm:t>
        <a:bodyPr/>
        <a:lstStyle/>
        <a:p>
          <a:endParaRPr lang="it-IT"/>
        </a:p>
      </dgm:t>
    </dgm:pt>
    <dgm:pt modelId="{D79D1032-E9E4-4F93-A978-D582E03961BD}">
      <dgm:prSet phldrT="[Testo]" custT="1"/>
      <dgm:spPr/>
      <dgm:t>
        <a:bodyPr/>
        <a:lstStyle/>
        <a:p>
          <a:pPr marL="228600" lvl="1" indent="-228600" algn="l" defTabSz="1066800">
            <a:lnSpc>
              <a:spcPct val="90000"/>
            </a:lnSpc>
            <a:spcBef>
              <a:spcPct val="0"/>
            </a:spcBef>
            <a:spcAft>
              <a:spcPct val="15000"/>
            </a:spcAft>
            <a:buChar char="•"/>
          </a:pPr>
          <a:r>
            <a:rPr lang="en-CA" sz="2400" kern="1200" noProof="0" dirty="0" err="1">
              <a:latin typeface="Open Sans" pitchFamily="2" charset="0"/>
              <a:ea typeface="Open Sans" pitchFamily="2" charset="0"/>
              <a:cs typeface="Open Sans" pitchFamily="2" charset="0"/>
            </a:rPr>
            <a:t>Priorités</a:t>
          </a:r>
          <a:r>
            <a:rPr lang="en-CA" sz="2400" kern="1200" noProof="0" dirty="0">
              <a:latin typeface="Open Sans" pitchFamily="2" charset="0"/>
              <a:ea typeface="Open Sans" pitchFamily="2" charset="0"/>
              <a:cs typeface="Open Sans" pitchFamily="2" charset="0"/>
            </a:rPr>
            <a:t> 1, 2, 3</a:t>
          </a:r>
        </a:p>
      </dgm:t>
    </dgm:pt>
    <dgm:pt modelId="{E759D5E3-91A0-412D-BCCD-8C9067F0752D}" type="parTrans" cxnId="{096A6CED-F9FE-42A3-8369-CAF9B97C51CD}">
      <dgm:prSet/>
      <dgm:spPr/>
      <dgm:t>
        <a:bodyPr/>
        <a:lstStyle/>
        <a:p>
          <a:endParaRPr lang="it-IT"/>
        </a:p>
      </dgm:t>
    </dgm:pt>
    <dgm:pt modelId="{294129F8-3CA8-4FF8-B394-D441B6A4BEDF}" type="sibTrans" cxnId="{096A6CED-F9FE-42A3-8369-CAF9B97C51CD}">
      <dgm:prSet/>
      <dgm:spPr/>
      <dgm:t>
        <a:bodyPr/>
        <a:lstStyle/>
        <a:p>
          <a:endParaRPr lang="it-IT"/>
        </a:p>
      </dgm:t>
    </dgm:pt>
    <dgm:pt modelId="{E1AF1D85-1051-4E98-8E31-F636D6C18099}">
      <dgm:prSet phldrT="[Testo]" custT="1"/>
      <dgm:spPr/>
      <dgm:t>
        <a:bodyPr/>
        <a:lstStyle/>
        <a:p>
          <a:pPr marL="228600" lvl="1" indent="-228600" algn="l" defTabSz="1066800">
            <a:lnSpc>
              <a:spcPct val="90000"/>
            </a:lnSpc>
            <a:spcBef>
              <a:spcPct val="0"/>
            </a:spcBef>
            <a:spcAft>
              <a:spcPct val="15000"/>
            </a:spcAft>
            <a:buChar char="•"/>
          </a:pPr>
          <a:r>
            <a:rPr lang="it-IT" sz="2400" kern="1200" dirty="0" err="1">
              <a:latin typeface="Open Sans" pitchFamily="2" charset="0"/>
              <a:ea typeface="Open Sans" pitchFamily="2" charset="0"/>
              <a:cs typeface="Open Sans" pitchFamily="2" charset="0"/>
            </a:rPr>
            <a:t>Uniquement</a:t>
          </a:r>
          <a:r>
            <a:rPr lang="it-IT" sz="2400" kern="1200" dirty="0">
              <a:latin typeface="Open Sans" pitchFamily="2" charset="0"/>
              <a:ea typeface="Open Sans" pitchFamily="2" charset="0"/>
              <a:cs typeface="Open Sans" pitchFamily="2" charset="0"/>
            </a:rPr>
            <a:t> </a:t>
          </a:r>
          <a:r>
            <a:rPr lang="it-IT" sz="2400" kern="1200" dirty="0" err="1">
              <a:latin typeface="Open Sans" pitchFamily="2" charset="0"/>
              <a:ea typeface="Open Sans" pitchFamily="2" charset="0"/>
              <a:cs typeface="Open Sans" pitchFamily="2" charset="0"/>
            </a:rPr>
            <a:t>Priorité</a:t>
          </a:r>
          <a:r>
            <a:rPr lang="it-IT" sz="2400" kern="1200" dirty="0">
              <a:latin typeface="Open Sans" pitchFamily="2" charset="0"/>
              <a:ea typeface="Open Sans" pitchFamily="2" charset="0"/>
              <a:cs typeface="Open Sans" pitchFamily="2" charset="0"/>
            </a:rPr>
            <a:t> 4</a:t>
          </a:r>
        </a:p>
      </dgm:t>
    </dgm:pt>
    <dgm:pt modelId="{E9386145-4F25-473A-8991-2333FB22F97D}" type="parTrans" cxnId="{73A89553-06C9-4B2F-8B36-2D993A70F2CC}">
      <dgm:prSet/>
      <dgm:spPr/>
      <dgm:t>
        <a:bodyPr/>
        <a:lstStyle/>
        <a:p>
          <a:endParaRPr lang="it-IT"/>
        </a:p>
      </dgm:t>
    </dgm:pt>
    <dgm:pt modelId="{80553B88-DECF-411D-9E6A-87873471BA4D}" type="sibTrans" cxnId="{73A89553-06C9-4B2F-8B36-2D993A70F2CC}">
      <dgm:prSet/>
      <dgm:spPr/>
      <dgm:t>
        <a:bodyPr/>
        <a:lstStyle/>
        <a:p>
          <a:endParaRPr lang="it-IT"/>
        </a:p>
      </dgm:t>
    </dgm:pt>
    <dgm:pt modelId="{A504BDB1-8AC7-42C5-B361-E179B2A8A920}" type="pres">
      <dgm:prSet presAssocID="{721C916E-4A9A-46DE-9EA1-0A77CEA4F2B3}" presName="Name0" presStyleCnt="0">
        <dgm:presLayoutVars>
          <dgm:dir/>
          <dgm:animLvl val="lvl"/>
          <dgm:resizeHandles val="exact"/>
        </dgm:presLayoutVars>
      </dgm:prSet>
      <dgm:spPr/>
    </dgm:pt>
    <dgm:pt modelId="{5F546FC0-9E52-49F7-AB61-0BFC9488757D}" type="pres">
      <dgm:prSet presAssocID="{813C514D-92EF-4C4B-9852-367C0F3226B7}" presName="composite" presStyleCnt="0"/>
      <dgm:spPr/>
    </dgm:pt>
    <dgm:pt modelId="{15E0640E-B284-4D9D-B364-C0EE038EAD07}" type="pres">
      <dgm:prSet presAssocID="{813C514D-92EF-4C4B-9852-367C0F3226B7}" presName="parTx" presStyleLbl="alignNode1" presStyleIdx="0" presStyleCnt="3">
        <dgm:presLayoutVars>
          <dgm:chMax val="0"/>
          <dgm:chPref val="0"/>
          <dgm:bulletEnabled val="1"/>
        </dgm:presLayoutVars>
      </dgm:prSet>
      <dgm:spPr/>
    </dgm:pt>
    <dgm:pt modelId="{C175047C-AE42-4762-9648-18908DDA39CB}" type="pres">
      <dgm:prSet presAssocID="{813C514D-92EF-4C4B-9852-367C0F3226B7}" presName="desTx" presStyleLbl="alignAccFollowNode1" presStyleIdx="0" presStyleCnt="3">
        <dgm:presLayoutVars>
          <dgm:bulletEnabled val="1"/>
        </dgm:presLayoutVars>
      </dgm:prSet>
      <dgm:spPr/>
    </dgm:pt>
    <dgm:pt modelId="{F850DA93-22B7-43AB-91B7-83DF7A3089D4}" type="pres">
      <dgm:prSet presAssocID="{8D996EA8-C230-4AE5-ACEA-96A899322B07}" presName="space" presStyleCnt="0"/>
      <dgm:spPr/>
    </dgm:pt>
    <dgm:pt modelId="{F06855F8-ECF4-4754-B3DA-4C7ECC6759FF}" type="pres">
      <dgm:prSet presAssocID="{BC650BE2-80C5-4DF4-97F5-CFBE1B811660}" presName="composite" presStyleCnt="0"/>
      <dgm:spPr/>
    </dgm:pt>
    <dgm:pt modelId="{2B424D11-4A9C-480A-9612-59135F8C5E26}" type="pres">
      <dgm:prSet presAssocID="{BC650BE2-80C5-4DF4-97F5-CFBE1B811660}" presName="parTx" presStyleLbl="alignNode1" presStyleIdx="1" presStyleCnt="3">
        <dgm:presLayoutVars>
          <dgm:chMax val="0"/>
          <dgm:chPref val="0"/>
          <dgm:bulletEnabled val="1"/>
        </dgm:presLayoutVars>
      </dgm:prSet>
      <dgm:spPr/>
    </dgm:pt>
    <dgm:pt modelId="{3FE832A5-49F7-4EA4-B0F0-5E1DE1CDEAB4}" type="pres">
      <dgm:prSet presAssocID="{BC650BE2-80C5-4DF4-97F5-CFBE1B811660}" presName="desTx" presStyleLbl="alignAccFollowNode1" presStyleIdx="1" presStyleCnt="3">
        <dgm:presLayoutVars>
          <dgm:bulletEnabled val="1"/>
        </dgm:presLayoutVars>
      </dgm:prSet>
      <dgm:spPr/>
    </dgm:pt>
    <dgm:pt modelId="{786F7462-53B6-4AC1-97B4-16BEDD409509}" type="pres">
      <dgm:prSet presAssocID="{F590E2A4-C629-42C0-8C58-BAE8C8F4B25C}" presName="space" presStyleCnt="0"/>
      <dgm:spPr/>
    </dgm:pt>
    <dgm:pt modelId="{92870DB8-BE3F-4214-85BA-29CE5B8D804B}" type="pres">
      <dgm:prSet presAssocID="{EFEF3B29-E9BE-4F99-B617-3D0ECD9C9068}" presName="composite" presStyleCnt="0"/>
      <dgm:spPr/>
    </dgm:pt>
    <dgm:pt modelId="{CE95CF81-AB79-4D10-A810-AB427A5AA39F}" type="pres">
      <dgm:prSet presAssocID="{EFEF3B29-E9BE-4F99-B617-3D0ECD9C9068}" presName="parTx" presStyleLbl="alignNode1" presStyleIdx="2" presStyleCnt="3">
        <dgm:presLayoutVars>
          <dgm:chMax val="0"/>
          <dgm:chPref val="0"/>
          <dgm:bulletEnabled val="1"/>
        </dgm:presLayoutVars>
      </dgm:prSet>
      <dgm:spPr/>
    </dgm:pt>
    <dgm:pt modelId="{E90722D6-1098-414E-81B8-96529507DD49}" type="pres">
      <dgm:prSet presAssocID="{EFEF3B29-E9BE-4F99-B617-3D0ECD9C9068}" presName="desTx" presStyleLbl="alignAccFollowNode1" presStyleIdx="2" presStyleCnt="3">
        <dgm:presLayoutVars>
          <dgm:bulletEnabled val="1"/>
        </dgm:presLayoutVars>
      </dgm:prSet>
      <dgm:spPr/>
    </dgm:pt>
  </dgm:ptLst>
  <dgm:cxnLst>
    <dgm:cxn modelId="{C1726900-CF4F-4CD9-B9F1-3938D6D4A137}" type="presOf" srcId="{F6FDC727-EFE0-44EC-B54C-C97DC07EEF96}" destId="{3FE832A5-49F7-4EA4-B0F0-5E1DE1CDEAB4}" srcOrd="0" destOrd="2" presId="urn:microsoft.com/office/officeart/2005/8/layout/hList1"/>
    <dgm:cxn modelId="{3389DB01-F702-4424-AA48-33AB671351F5}" srcId="{721C916E-4A9A-46DE-9EA1-0A77CEA4F2B3}" destId="{813C514D-92EF-4C4B-9852-367C0F3226B7}" srcOrd="0" destOrd="0" parTransId="{3CCCC72E-2326-4655-8A85-F9EA6F672684}" sibTransId="{8D996EA8-C230-4AE5-ACEA-96A899322B07}"/>
    <dgm:cxn modelId="{C659DD0E-47A2-48D9-87A4-88DDF03CCEA1}" type="presOf" srcId="{721C916E-4A9A-46DE-9EA1-0A77CEA4F2B3}" destId="{A504BDB1-8AC7-42C5-B361-E179B2A8A920}" srcOrd="0" destOrd="0" presId="urn:microsoft.com/office/officeart/2005/8/layout/hList1"/>
    <dgm:cxn modelId="{4E45A914-06F3-483B-8B64-B035315E676F}" type="presOf" srcId="{5C7B7F0B-CCE6-4D2E-B7C0-F33540F4AA01}" destId="{E90722D6-1098-414E-81B8-96529507DD49}" srcOrd="0" destOrd="0" presId="urn:microsoft.com/office/officeart/2005/8/layout/hList1"/>
    <dgm:cxn modelId="{B7733620-0316-4C99-84D0-53663E878D9B}" srcId="{813C514D-92EF-4C4B-9852-367C0F3226B7}" destId="{B44F53E5-DEEA-4ECE-8E11-A7A96156DCDF}" srcOrd="1" destOrd="0" parTransId="{7A8E445C-3F99-48C8-9199-5AA7B035BC65}" sibTransId="{58C4048F-5EA8-47DB-9E22-18191316561B}"/>
    <dgm:cxn modelId="{C9F0BA21-CC55-41B0-B044-242BB8046AA3}" srcId="{BC650BE2-80C5-4DF4-97F5-CFBE1B811660}" destId="{F6FDC727-EFE0-44EC-B54C-C97DC07EEF96}" srcOrd="2" destOrd="0" parTransId="{09F49699-57E6-4775-B459-50FE7272E859}" sibTransId="{CE6BA7CB-89D3-46AE-8F9A-D8B9E9EBB753}"/>
    <dgm:cxn modelId="{D44FE62C-1750-40FF-8AAB-1387970BEFE7}" type="presOf" srcId="{E1AF1D85-1051-4E98-8E31-F636D6C18099}" destId="{E90722D6-1098-414E-81B8-96529507DD49}" srcOrd="0" destOrd="1" presId="urn:microsoft.com/office/officeart/2005/8/layout/hList1"/>
    <dgm:cxn modelId="{25E1F035-E4BA-4D1E-B089-DF5FC33674BD}" type="presOf" srcId="{3326D046-E067-4C85-A7F2-AEB59C9F5213}" destId="{E90722D6-1098-414E-81B8-96529507DD49}" srcOrd="0" destOrd="2" presId="urn:microsoft.com/office/officeart/2005/8/layout/hList1"/>
    <dgm:cxn modelId="{7130DC36-9774-4FB4-988E-77ACD41B4B18}" srcId="{EFEF3B29-E9BE-4F99-B617-3D0ECD9C9068}" destId="{3326D046-E067-4C85-A7F2-AEB59C9F5213}" srcOrd="2" destOrd="0" parTransId="{7F6EC191-2A9E-4A08-B4E4-FB6BC6CBD548}" sibTransId="{92CDE8A4-1D51-4169-A514-29558001FCD5}"/>
    <dgm:cxn modelId="{E1DF9864-7F9E-4EA0-B980-337324C92C5F}" srcId="{813C514D-92EF-4C4B-9852-367C0F3226B7}" destId="{130C1954-6E1C-49BB-8609-F5EAB75D5D6C}" srcOrd="2" destOrd="0" parTransId="{6EFFB339-0797-4646-BE46-DFDA7E48154D}" sibTransId="{A720E354-E77E-4E70-B892-EBCEC27EDF04}"/>
    <dgm:cxn modelId="{431E7145-1C14-41DF-8B25-B65568DBD646}" type="presOf" srcId="{B2C0CF29-9548-4341-9013-9C3E354EDFE6}" destId="{3FE832A5-49F7-4EA4-B0F0-5E1DE1CDEAB4}" srcOrd="0" destOrd="3" presId="urn:microsoft.com/office/officeart/2005/8/layout/hList1"/>
    <dgm:cxn modelId="{7CB04E46-0D68-4CE9-ABD2-D66DF9D198AE}" type="presOf" srcId="{7A08784D-B42F-4517-86AE-0DFC23310984}" destId="{3FE832A5-49F7-4EA4-B0F0-5E1DE1CDEAB4}" srcOrd="0" destOrd="0" presId="urn:microsoft.com/office/officeart/2005/8/layout/hList1"/>
    <dgm:cxn modelId="{0726546A-EDC8-4ABB-B02F-592BA52C9873}" type="presOf" srcId="{FA8133B1-418B-499A-86E4-8D6B6A03B8D4}" destId="{E90722D6-1098-414E-81B8-96529507DD49}" srcOrd="0" destOrd="4" presId="urn:microsoft.com/office/officeart/2005/8/layout/hList1"/>
    <dgm:cxn modelId="{C9A17E6C-42DB-4126-9004-8628AB6D6EF6}" srcId="{EFEF3B29-E9BE-4F99-B617-3D0ECD9C9068}" destId="{FA8133B1-418B-499A-86E4-8D6B6A03B8D4}" srcOrd="4" destOrd="0" parTransId="{6FB01DD9-4887-4516-B756-40BD99DC2E59}" sibTransId="{0E9046CF-DE4C-45BC-9146-201B2650F8BA}"/>
    <dgm:cxn modelId="{FE26CE6D-4FFA-4072-9F5F-61A24162D543}" srcId="{813C514D-92EF-4C4B-9852-367C0F3226B7}" destId="{F4238CBB-A59C-4389-B321-526775F822B1}" srcOrd="0" destOrd="0" parTransId="{17FDBFE2-D0D0-46ED-AA13-E8194AFB916A}" sibTransId="{73A085B5-4EEB-4F5F-B246-02D77013D731}"/>
    <dgm:cxn modelId="{81F31B70-5C7D-4019-B599-8CE573F803B3}" type="presOf" srcId="{813C514D-92EF-4C4B-9852-367C0F3226B7}" destId="{15E0640E-B284-4D9D-B364-C0EE038EAD07}" srcOrd="0" destOrd="0" presId="urn:microsoft.com/office/officeart/2005/8/layout/hList1"/>
    <dgm:cxn modelId="{EA200072-9048-48BA-B1B6-E90ED54F2C11}" type="presOf" srcId="{BC650BE2-80C5-4DF4-97F5-CFBE1B811660}" destId="{2B424D11-4A9C-480A-9612-59135F8C5E26}" srcOrd="0" destOrd="0" presId="urn:microsoft.com/office/officeart/2005/8/layout/hList1"/>
    <dgm:cxn modelId="{5E1BC152-8B62-44D2-9646-0398AEBC7D2B}" type="presOf" srcId="{C21345E3-24AE-4E32-8712-93BB65F56691}" destId="{C175047C-AE42-4762-9648-18908DDA39CB}" srcOrd="0" destOrd="3" presId="urn:microsoft.com/office/officeart/2005/8/layout/hList1"/>
    <dgm:cxn modelId="{9FF9ED52-4318-439E-A9CD-541F40AABBF6}" srcId="{721C916E-4A9A-46DE-9EA1-0A77CEA4F2B3}" destId="{EFEF3B29-E9BE-4F99-B617-3D0ECD9C9068}" srcOrd="2" destOrd="0" parTransId="{C7975DE0-C3C3-4B50-B82C-6F1C8B8AEACA}" sibTransId="{E143B2C3-2E08-46CE-8241-7EEAB3A295E7}"/>
    <dgm:cxn modelId="{73A89553-06C9-4B2F-8B36-2D993A70F2CC}" srcId="{EFEF3B29-E9BE-4F99-B617-3D0ECD9C9068}" destId="{E1AF1D85-1051-4E98-8E31-F636D6C18099}" srcOrd="1" destOrd="0" parTransId="{E9386145-4F25-473A-8991-2333FB22F97D}" sibTransId="{80553B88-DECF-411D-9E6A-87873471BA4D}"/>
    <dgm:cxn modelId="{9E3CBF80-9BF0-43ED-BE98-9EFBAB0A3A92}" srcId="{EFEF3B29-E9BE-4F99-B617-3D0ECD9C9068}" destId="{5C7B7F0B-CCE6-4D2E-B7C0-F33540F4AA01}" srcOrd="0" destOrd="0" parTransId="{69C1F78B-F44D-4E4A-B98B-3789DB4A6076}" sibTransId="{F0DFA6BD-9F82-40F2-8C27-BC4B0FB7A288}"/>
    <dgm:cxn modelId="{288A7687-F396-42D5-BD01-2C75BC4BC711}" type="presOf" srcId="{130C1954-6E1C-49BB-8609-F5EAB75D5D6C}" destId="{C175047C-AE42-4762-9648-18908DDA39CB}" srcOrd="0" destOrd="2" presId="urn:microsoft.com/office/officeart/2005/8/layout/hList1"/>
    <dgm:cxn modelId="{6AE42C89-2AF5-478A-B742-C104BF9019AE}" type="presOf" srcId="{D79D1032-E9E4-4F93-A978-D582E03961BD}" destId="{3FE832A5-49F7-4EA4-B0F0-5E1DE1CDEAB4}" srcOrd="0" destOrd="1" presId="urn:microsoft.com/office/officeart/2005/8/layout/hList1"/>
    <dgm:cxn modelId="{AC3ECD8B-CF29-4769-A912-073C74B7F3B8}" srcId="{EFEF3B29-E9BE-4F99-B617-3D0ECD9C9068}" destId="{381FB6D3-C63B-4BF7-8EAC-412101DBDFCC}" srcOrd="3" destOrd="0" parTransId="{8230E1BF-FAFD-4ADE-848C-C12BF9042328}" sibTransId="{F9E9927D-08A9-4F74-A58A-A27CCAB02C65}"/>
    <dgm:cxn modelId="{F67E4F90-8275-4675-B476-61D325243AE5}" type="presOf" srcId="{F4238CBB-A59C-4389-B321-526775F822B1}" destId="{C175047C-AE42-4762-9648-18908DDA39CB}" srcOrd="0" destOrd="0" presId="urn:microsoft.com/office/officeart/2005/8/layout/hList1"/>
    <dgm:cxn modelId="{E1F70CA3-CA20-43F4-8B75-369BA64FC2CC}" srcId="{BC650BE2-80C5-4DF4-97F5-CFBE1B811660}" destId="{B2C0CF29-9548-4341-9013-9C3E354EDFE6}" srcOrd="3" destOrd="0" parTransId="{87DEB79B-487A-43A6-8123-A84815ABC179}" sibTransId="{2B7179FD-256C-409A-B2C9-71053A8A5D68}"/>
    <dgm:cxn modelId="{988B03AF-3BF9-4EB0-BB92-E165D5598CFC}" srcId="{813C514D-92EF-4C4B-9852-367C0F3226B7}" destId="{C21345E3-24AE-4E32-8712-93BB65F56691}" srcOrd="3" destOrd="0" parTransId="{237B97F5-5DDF-4E18-BE67-BA037354BD9D}" sibTransId="{5AF9CFD3-9172-41A1-AEE7-16910A6D5C36}"/>
    <dgm:cxn modelId="{EAAB56B0-409B-4103-B8AC-FD4ADA21E148}" type="presOf" srcId="{381FB6D3-C63B-4BF7-8EAC-412101DBDFCC}" destId="{E90722D6-1098-414E-81B8-96529507DD49}" srcOrd="0" destOrd="3" presId="urn:microsoft.com/office/officeart/2005/8/layout/hList1"/>
    <dgm:cxn modelId="{7CF922D4-0C10-4EB4-B4E6-84B7A6DC1183}" type="presOf" srcId="{EFEF3B29-E9BE-4F99-B617-3D0ECD9C9068}" destId="{CE95CF81-AB79-4D10-A810-AB427A5AA39F}" srcOrd="0" destOrd="0" presId="urn:microsoft.com/office/officeart/2005/8/layout/hList1"/>
    <dgm:cxn modelId="{096A6CED-F9FE-42A3-8369-CAF9B97C51CD}" srcId="{BC650BE2-80C5-4DF4-97F5-CFBE1B811660}" destId="{D79D1032-E9E4-4F93-A978-D582E03961BD}" srcOrd="1" destOrd="0" parTransId="{E759D5E3-91A0-412D-BCCD-8C9067F0752D}" sibTransId="{294129F8-3CA8-4FF8-B394-D441B6A4BEDF}"/>
    <dgm:cxn modelId="{1AAB9CF2-0FEA-41AA-9E01-2C211FD2A9B3}" type="presOf" srcId="{B44F53E5-DEEA-4ECE-8E11-A7A96156DCDF}" destId="{C175047C-AE42-4762-9648-18908DDA39CB}" srcOrd="0" destOrd="1" presId="urn:microsoft.com/office/officeart/2005/8/layout/hList1"/>
    <dgm:cxn modelId="{F00DDDF3-B507-45A0-96A3-389F5226C79D}" srcId="{721C916E-4A9A-46DE-9EA1-0A77CEA4F2B3}" destId="{BC650BE2-80C5-4DF4-97F5-CFBE1B811660}" srcOrd="1" destOrd="0" parTransId="{89C252C3-0423-4CCF-B017-C80E9146B6AB}" sibTransId="{F590E2A4-C629-42C0-8C58-BAE8C8F4B25C}"/>
    <dgm:cxn modelId="{F09408F5-D565-4485-8A34-D9B7EC4A7F42}" srcId="{BC650BE2-80C5-4DF4-97F5-CFBE1B811660}" destId="{7A08784D-B42F-4517-86AE-0DFC23310984}" srcOrd="0" destOrd="0" parTransId="{B9D6F7AC-598C-4267-8E61-9B56E8F2A0EC}" sibTransId="{1860E761-F004-495A-92A5-A1BCD7C33C83}"/>
    <dgm:cxn modelId="{C8911B7D-608C-490C-9B90-BB27274FBE07}" type="presParOf" srcId="{A504BDB1-8AC7-42C5-B361-E179B2A8A920}" destId="{5F546FC0-9E52-49F7-AB61-0BFC9488757D}" srcOrd="0" destOrd="0" presId="urn:microsoft.com/office/officeart/2005/8/layout/hList1"/>
    <dgm:cxn modelId="{A1880D64-1E25-49CA-8728-F2E54E74F0AE}" type="presParOf" srcId="{5F546FC0-9E52-49F7-AB61-0BFC9488757D}" destId="{15E0640E-B284-4D9D-B364-C0EE038EAD07}" srcOrd="0" destOrd="0" presId="urn:microsoft.com/office/officeart/2005/8/layout/hList1"/>
    <dgm:cxn modelId="{5C9415D6-72DF-400A-90E2-5C897C650F46}" type="presParOf" srcId="{5F546FC0-9E52-49F7-AB61-0BFC9488757D}" destId="{C175047C-AE42-4762-9648-18908DDA39CB}" srcOrd="1" destOrd="0" presId="urn:microsoft.com/office/officeart/2005/8/layout/hList1"/>
    <dgm:cxn modelId="{1A0B367B-E2AF-424C-B64E-7C9BDC11FEBE}" type="presParOf" srcId="{A504BDB1-8AC7-42C5-B361-E179B2A8A920}" destId="{F850DA93-22B7-43AB-91B7-83DF7A3089D4}" srcOrd="1" destOrd="0" presId="urn:microsoft.com/office/officeart/2005/8/layout/hList1"/>
    <dgm:cxn modelId="{AE0E8B79-A960-49F3-9FDD-5113EC89754E}" type="presParOf" srcId="{A504BDB1-8AC7-42C5-B361-E179B2A8A920}" destId="{F06855F8-ECF4-4754-B3DA-4C7ECC6759FF}" srcOrd="2" destOrd="0" presId="urn:microsoft.com/office/officeart/2005/8/layout/hList1"/>
    <dgm:cxn modelId="{81247268-8C39-4E39-A8EF-9E2D0274A2FE}" type="presParOf" srcId="{F06855F8-ECF4-4754-B3DA-4C7ECC6759FF}" destId="{2B424D11-4A9C-480A-9612-59135F8C5E26}" srcOrd="0" destOrd="0" presId="urn:microsoft.com/office/officeart/2005/8/layout/hList1"/>
    <dgm:cxn modelId="{944774EA-3881-4D70-9566-7CFB7772005E}" type="presParOf" srcId="{F06855F8-ECF4-4754-B3DA-4C7ECC6759FF}" destId="{3FE832A5-49F7-4EA4-B0F0-5E1DE1CDEAB4}" srcOrd="1" destOrd="0" presId="urn:microsoft.com/office/officeart/2005/8/layout/hList1"/>
    <dgm:cxn modelId="{EFEC4D79-F7F4-4EF4-8C7B-E5C0F04A4A3E}" type="presParOf" srcId="{A504BDB1-8AC7-42C5-B361-E179B2A8A920}" destId="{786F7462-53B6-4AC1-97B4-16BEDD409509}" srcOrd="3" destOrd="0" presId="urn:microsoft.com/office/officeart/2005/8/layout/hList1"/>
    <dgm:cxn modelId="{79A1C9B6-6E30-44C0-A51A-B76B1EDC7CB3}" type="presParOf" srcId="{A504BDB1-8AC7-42C5-B361-E179B2A8A920}" destId="{92870DB8-BE3F-4214-85BA-29CE5B8D804B}" srcOrd="4" destOrd="0" presId="urn:microsoft.com/office/officeart/2005/8/layout/hList1"/>
    <dgm:cxn modelId="{3129EA35-2D13-4924-A2BD-E7045232FF15}" type="presParOf" srcId="{92870DB8-BE3F-4214-85BA-29CE5B8D804B}" destId="{CE95CF81-AB79-4D10-A810-AB427A5AA39F}" srcOrd="0" destOrd="0" presId="urn:microsoft.com/office/officeart/2005/8/layout/hList1"/>
    <dgm:cxn modelId="{3B8A6C2E-475B-437C-A865-663E73E87064}" type="presParOf" srcId="{92870DB8-BE3F-4214-85BA-29CE5B8D804B}" destId="{E90722D6-1098-414E-81B8-96529507DD4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30DD31-353B-45C2-9350-30DEA316008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30EF865B-3EA4-49C5-BBE1-5485F241AC0B}">
      <dgm:prSet phldrT="[Texto]" custT="1">
        <dgm:style>
          <a:lnRef idx="3">
            <a:schemeClr val="lt1"/>
          </a:lnRef>
          <a:fillRef idx="1">
            <a:schemeClr val="accent4"/>
          </a:fillRef>
          <a:effectRef idx="1">
            <a:schemeClr val="accent4"/>
          </a:effectRef>
          <a:fontRef idx="minor">
            <a:schemeClr val="lt1"/>
          </a:fontRef>
        </dgm:style>
      </dgm:prSet>
      <dgm:spPr/>
      <dgm:t>
        <a:bodyPr/>
        <a:lstStyle/>
        <a:p>
          <a:r>
            <a:rPr lang="fr-FR" sz="2000" dirty="0">
              <a:latin typeface="Open Sans" panose="020B0606030504020204" pitchFamily="34" charset="0"/>
              <a:ea typeface="Open Sans" panose="020B0606030504020204" pitchFamily="34" charset="0"/>
              <a:cs typeface="Open Sans" panose="020B0606030504020204" pitchFamily="34" charset="0"/>
            </a:rPr>
            <a:t>Partenariat comprenant </a:t>
          </a:r>
          <a:r>
            <a:rPr lang="fr-FR" sz="2000" b="1" dirty="0">
              <a:latin typeface="Open Sans" panose="020B0606030504020204" pitchFamily="34" charset="0"/>
              <a:ea typeface="Open Sans" panose="020B0606030504020204" pitchFamily="34" charset="0"/>
              <a:cs typeface="Open Sans" panose="020B0606030504020204" pitchFamily="34" charset="0"/>
            </a:rPr>
            <a:t>au moins 2</a:t>
          </a:r>
          <a:r>
            <a:rPr lang="fr-FR" sz="2000" dirty="0">
              <a:latin typeface="Open Sans" panose="020B0606030504020204" pitchFamily="34" charset="0"/>
              <a:ea typeface="Open Sans" panose="020B0606030504020204" pitchFamily="34" charset="0"/>
              <a:cs typeface="Open Sans" panose="020B0606030504020204" pitchFamily="34" charset="0"/>
            </a:rPr>
            <a:t> organisations dont la </a:t>
          </a:r>
          <a:r>
            <a:rPr lang="fr-FR" sz="2000" b="1" dirty="0">
              <a:latin typeface="Open Sans" panose="020B0606030504020204" pitchFamily="34" charset="0"/>
              <a:ea typeface="Open Sans" panose="020B0606030504020204" pitchFamily="34" charset="0"/>
              <a:cs typeface="Open Sans" panose="020B0606030504020204" pitchFamily="34" charset="0"/>
            </a:rPr>
            <a:t>majorité du personnel</a:t>
          </a:r>
          <a:r>
            <a:rPr lang="fr-FR" sz="2000" dirty="0">
              <a:latin typeface="Open Sans" panose="020B0606030504020204" pitchFamily="34" charset="0"/>
              <a:ea typeface="Open Sans" panose="020B0606030504020204" pitchFamily="34" charset="0"/>
              <a:cs typeface="Open Sans" panose="020B0606030504020204" pitchFamily="34" charset="0"/>
            </a:rPr>
            <a:t> impliqué dans la gestion est </a:t>
          </a:r>
          <a:r>
            <a:rPr lang="fr-FR" sz="2000" b="1" dirty="0">
              <a:latin typeface="Open Sans" panose="020B0606030504020204" pitchFamily="34" charset="0"/>
              <a:ea typeface="Open Sans" panose="020B0606030504020204" pitchFamily="34" charset="0"/>
              <a:cs typeface="Open Sans" panose="020B0606030504020204" pitchFamily="34" charset="0"/>
            </a:rPr>
            <a:t>âgé de 18-30 ans</a:t>
          </a:r>
          <a:endParaRPr lang="en-US" sz="2000" b="1" dirty="0">
            <a:latin typeface="Open Sans" panose="020B0606030504020204" pitchFamily="34" charset="0"/>
            <a:ea typeface="Open Sans" panose="020B0606030504020204" pitchFamily="34" charset="0"/>
            <a:cs typeface="Open Sans" panose="020B0606030504020204" pitchFamily="34" charset="0"/>
          </a:endParaRPr>
        </a:p>
      </dgm:t>
    </dgm:pt>
    <dgm:pt modelId="{6B3FA944-8A72-47F9-BF1E-D06E6C5A025A}" type="parTrans" cxnId="{F1E3C13A-216C-48A2-BFE9-8DA73514103F}">
      <dgm:prSet/>
      <dgm:spPr/>
      <dgm:t>
        <a:bodyPr/>
        <a:lstStyle/>
        <a:p>
          <a:endParaRPr lang="en-US"/>
        </a:p>
      </dgm:t>
    </dgm:pt>
    <dgm:pt modelId="{61D3A592-AC0F-405E-9679-66F7C1CDDCEF}" type="sibTrans" cxnId="{F1E3C13A-216C-48A2-BFE9-8DA73514103F}">
      <dgm:prSet/>
      <dgm:spPr/>
      <dgm:t>
        <a:bodyPr/>
        <a:lstStyle/>
        <a:p>
          <a:endParaRPr lang="en-US"/>
        </a:p>
      </dgm:t>
    </dgm:pt>
    <dgm:pt modelId="{A71B13A0-9BDB-4D54-8C8D-AA2CC09249DC}">
      <dgm:prSet phldrT="[Texto]" custT="1">
        <dgm:style>
          <a:lnRef idx="3">
            <a:schemeClr val="lt1"/>
          </a:lnRef>
          <a:fillRef idx="1">
            <a:schemeClr val="accent4"/>
          </a:fillRef>
          <a:effectRef idx="1">
            <a:schemeClr val="accent4"/>
          </a:effectRef>
          <a:fontRef idx="minor">
            <a:schemeClr val="lt1"/>
          </a:fontRef>
        </dgm:style>
      </dgm:prSet>
      <dgm:spPr/>
      <dgm:t>
        <a:bodyPr/>
        <a:lstStyle/>
        <a:p>
          <a:r>
            <a:rPr lang="fr-FR" sz="2000" dirty="0">
              <a:latin typeface="Open Sans" panose="020B0606030504020204" pitchFamily="34" charset="0"/>
              <a:ea typeface="Open Sans" panose="020B0606030504020204" pitchFamily="34" charset="0"/>
              <a:cs typeface="Open Sans" panose="020B0606030504020204" pitchFamily="34" charset="0"/>
            </a:rPr>
            <a:t>Partenariat comprenant </a:t>
          </a:r>
          <a:r>
            <a:rPr lang="fr-FR" sz="2000" b="1" dirty="0">
              <a:latin typeface="Open Sans" panose="020B0606030504020204" pitchFamily="34" charset="0"/>
              <a:ea typeface="Open Sans" panose="020B0606030504020204" pitchFamily="34" charset="0"/>
              <a:cs typeface="Open Sans" panose="020B0606030504020204" pitchFamily="34" charset="0"/>
            </a:rPr>
            <a:t>au moins 2 </a:t>
          </a:r>
          <a:r>
            <a:rPr lang="fr-FR" sz="2000" dirty="0">
              <a:latin typeface="Open Sans" panose="020B0606030504020204" pitchFamily="34" charset="0"/>
              <a:ea typeface="Open Sans" panose="020B0606030504020204" pitchFamily="34" charset="0"/>
              <a:cs typeface="Open Sans" panose="020B0606030504020204" pitchFamily="34" charset="0"/>
            </a:rPr>
            <a:t>organismes dont la </a:t>
          </a:r>
          <a:r>
            <a:rPr lang="fr-FR" sz="2000" b="1" dirty="0">
              <a:latin typeface="Open Sans" panose="020B0606030504020204" pitchFamily="34" charset="0"/>
              <a:ea typeface="Open Sans" panose="020B0606030504020204" pitchFamily="34" charset="0"/>
              <a:cs typeface="Open Sans" panose="020B0606030504020204" pitchFamily="34" charset="0"/>
            </a:rPr>
            <a:t>mission principale</a:t>
          </a:r>
          <a:r>
            <a:rPr lang="fr-FR" sz="2000" dirty="0">
              <a:latin typeface="Open Sans" panose="020B0606030504020204" pitchFamily="34" charset="0"/>
              <a:ea typeface="Open Sans" panose="020B0606030504020204" pitchFamily="34" charset="0"/>
              <a:cs typeface="Open Sans" panose="020B0606030504020204" pitchFamily="34" charset="0"/>
            </a:rPr>
            <a:t>* est d'œuvrer </a:t>
          </a:r>
          <a:r>
            <a:rPr lang="fr-FR" sz="2000" b="1" dirty="0">
              <a:latin typeface="Open Sans" panose="020B0606030504020204" pitchFamily="34" charset="0"/>
              <a:ea typeface="Open Sans" panose="020B0606030504020204" pitchFamily="34" charset="0"/>
              <a:cs typeface="Open Sans" panose="020B0606030504020204" pitchFamily="34" charset="0"/>
            </a:rPr>
            <a:t>au bénéfice des jeunes</a:t>
          </a:r>
          <a:endParaRPr lang="en-US" sz="2000" b="1" dirty="0">
            <a:latin typeface="Open Sans" panose="020B0606030504020204" pitchFamily="34" charset="0"/>
            <a:ea typeface="Open Sans" panose="020B0606030504020204" pitchFamily="34" charset="0"/>
            <a:cs typeface="Open Sans" panose="020B0606030504020204" pitchFamily="34" charset="0"/>
          </a:endParaRPr>
        </a:p>
      </dgm:t>
    </dgm:pt>
    <dgm:pt modelId="{CF629893-17A3-401A-BF70-F19BE2919034}" type="parTrans" cxnId="{DA4A9CE1-1FF7-4B86-85E8-5EEAC46A89A6}">
      <dgm:prSet/>
      <dgm:spPr/>
      <dgm:t>
        <a:bodyPr/>
        <a:lstStyle/>
        <a:p>
          <a:endParaRPr lang="en-US"/>
        </a:p>
      </dgm:t>
    </dgm:pt>
    <dgm:pt modelId="{8EBCE382-3EFD-48B0-9BC6-A007BF022537}" type="sibTrans" cxnId="{DA4A9CE1-1FF7-4B86-85E8-5EEAC46A89A6}">
      <dgm:prSet/>
      <dgm:spPr/>
      <dgm:t>
        <a:bodyPr/>
        <a:lstStyle/>
        <a:p>
          <a:endParaRPr lang="en-US"/>
        </a:p>
      </dgm:t>
    </dgm:pt>
    <dgm:pt modelId="{0C16D963-8FDA-4B18-8D4F-1E1B3A144C82}" type="pres">
      <dgm:prSet presAssocID="{3F30DD31-353B-45C2-9350-30DEA3160087}" presName="diagram" presStyleCnt="0">
        <dgm:presLayoutVars>
          <dgm:dir/>
          <dgm:resizeHandles val="exact"/>
        </dgm:presLayoutVars>
      </dgm:prSet>
      <dgm:spPr/>
    </dgm:pt>
    <dgm:pt modelId="{9C28AB18-CD6C-4E23-8F30-F997456B5234}" type="pres">
      <dgm:prSet presAssocID="{30EF865B-3EA4-49C5-BBE1-5485F241AC0B}" presName="node" presStyleLbl="node1" presStyleIdx="0" presStyleCnt="2" custScaleX="46431" custScaleY="29763" custLinFactNeighborX="-35973" custLinFactNeighborY="54972">
        <dgm:presLayoutVars>
          <dgm:bulletEnabled val="1"/>
        </dgm:presLayoutVars>
      </dgm:prSet>
      <dgm:spPr/>
    </dgm:pt>
    <dgm:pt modelId="{B5325FF6-0D93-41A4-8470-3816BB107946}" type="pres">
      <dgm:prSet presAssocID="{61D3A592-AC0F-405E-9679-66F7C1CDDCEF}" presName="sibTrans" presStyleCnt="0"/>
      <dgm:spPr/>
    </dgm:pt>
    <dgm:pt modelId="{549B89F0-0886-4EA7-8436-E6510DC3C9BE}" type="pres">
      <dgm:prSet presAssocID="{A71B13A0-9BDB-4D54-8C8D-AA2CC09249DC}" presName="node" presStyleLbl="node1" presStyleIdx="1" presStyleCnt="2" custScaleX="46431" custScaleY="29763" custLinFactNeighborX="26319" custLinFactNeighborY="8151">
        <dgm:presLayoutVars>
          <dgm:bulletEnabled val="1"/>
        </dgm:presLayoutVars>
      </dgm:prSet>
      <dgm:spPr/>
    </dgm:pt>
  </dgm:ptLst>
  <dgm:cxnLst>
    <dgm:cxn modelId="{F1E3C13A-216C-48A2-BFE9-8DA73514103F}" srcId="{3F30DD31-353B-45C2-9350-30DEA3160087}" destId="{30EF865B-3EA4-49C5-BBE1-5485F241AC0B}" srcOrd="0" destOrd="0" parTransId="{6B3FA944-8A72-47F9-BF1E-D06E6C5A025A}" sibTransId="{61D3A592-AC0F-405E-9679-66F7C1CDDCEF}"/>
    <dgm:cxn modelId="{49363D4C-36CC-420D-B337-A8F3F012318F}" type="presOf" srcId="{3F30DD31-353B-45C2-9350-30DEA3160087}" destId="{0C16D963-8FDA-4B18-8D4F-1E1B3A144C82}" srcOrd="0" destOrd="0" presId="urn:microsoft.com/office/officeart/2005/8/layout/default"/>
    <dgm:cxn modelId="{56735C90-F228-4D64-B100-A09F622FF455}" type="presOf" srcId="{30EF865B-3EA4-49C5-BBE1-5485F241AC0B}" destId="{9C28AB18-CD6C-4E23-8F30-F997456B5234}" srcOrd="0" destOrd="0" presId="urn:microsoft.com/office/officeart/2005/8/layout/default"/>
    <dgm:cxn modelId="{44BCB3BB-DD02-46EF-8D1A-50EDBD364AEF}" type="presOf" srcId="{A71B13A0-9BDB-4D54-8C8D-AA2CC09249DC}" destId="{549B89F0-0886-4EA7-8436-E6510DC3C9BE}" srcOrd="0" destOrd="0" presId="urn:microsoft.com/office/officeart/2005/8/layout/default"/>
    <dgm:cxn modelId="{DA4A9CE1-1FF7-4B86-85E8-5EEAC46A89A6}" srcId="{3F30DD31-353B-45C2-9350-30DEA3160087}" destId="{A71B13A0-9BDB-4D54-8C8D-AA2CC09249DC}" srcOrd="1" destOrd="0" parTransId="{CF629893-17A3-401A-BF70-F19BE2919034}" sibTransId="{8EBCE382-3EFD-48B0-9BC6-A007BF022537}"/>
    <dgm:cxn modelId="{C4C0BA21-5A04-4562-8802-10FFDA38FDFC}" type="presParOf" srcId="{0C16D963-8FDA-4B18-8D4F-1E1B3A144C82}" destId="{9C28AB18-CD6C-4E23-8F30-F997456B5234}" srcOrd="0" destOrd="0" presId="urn:microsoft.com/office/officeart/2005/8/layout/default"/>
    <dgm:cxn modelId="{8BD6EE4B-0A52-44FC-98C8-924D411ACB56}" type="presParOf" srcId="{0C16D963-8FDA-4B18-8D4F-1E1B3A144C82}" destId="{B5325FF6-0D93-41A4-8470-3816BB107946}" srcOrd="1" destOrd="0" presId="urn:microsoft.com/office/officeart/2005/8/layout/default"/>
    <dgm:cxn modelId="{CE767FFE-54AA-4075-82DE-53B7D962C466}" type="presParOf" srcId="{0C16D963-8FDA-4B18-8D4F-1E1B3A144C82}" destId="{549B89F0-0886-4EA7-8436-E6510DC3C9BE}"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C6D573-2AD9-4C9B-AD78-184AE5D177C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006F051A-2FDD-4165-848C-78F8B4663377}">
      <dgm:prSet phldrT="[Texto]" custT="1"/>
      <dgm:spPr>
        <a:solidFill>
          <a:srgbClr val="0070C0"/>
        </a:solidFill>
      </dgm:spPr>
      <dgm:t>
        <a:bodyPr/>
        <a:lstStyle/>
        <a:p>
          <a:r>
            <a:rPr lang="en-US" sz="2200" b="1" dirty="0" err="1">
              <a:latin typeface="Open Sans" panose="020B0606030504020204" pitchFamily="34" charset="0"/>
              <a:ea typeface="Open Sans" panose="020B0606030504020204" pitchFamily="34" charset="0"/>
              <a:cs typeface="Open Sans" panose="020B0606030504020204" pitchFamily="34" charset="0"/>
            </a:rPr>
            <a:t>Organisations</a:t>
          </a:r>
          <a:r>
            <a:rPr lang="en-US" sz="2200" b="1" dirty="0">
              <a:latin typeface="Open Sans" panose="020B0606030504020204" pitchFamily="34" charset="0"/>
              <a:ea typeface="Open Sans" panose="020B0606030504020204" pitchFamily="34" charset="0"/>
              <a:cs typeface="Open Sans" panose="020B0606030504020204" pitchFamily="34" charset="0"/>
            </a:rPr>
            <a:t> </a:t>
          </a:r>
          <a:r>
            <a:rPr lang="en-US" sz="2200" b="1" dirty="0" err="1">
              <a:latin typeface="Open Sans" panose="020B0606030504020204" pitchFamily="34" charset="0"/>
              <a:ea typeface="Open Sans" panose="020B0606030504020204" pitchFamily="34" charset="0"/>
              <a:cs typeface="Open Sans" panose="020B0606030504020204" pitchFamily="34" charset="0"/>
            </a:rPr>
            <a:t>internationales</a:t>
          </a:r>
          <a:endParaRPr lang="en-US" sz="2200" b="1" dirty="0">
            <a:latin typeface="Open Sans" panose="020B0606030504020204" pitchFamily="34" charset="0"/>
            <a:ea typeface="Open Sans" panose="020B0606030504020204" pitchFamily="34" charset="0"/>
            <a:cs typeface="Open Sans" panose="020B0606030504020204" pitchFamily="34" charset="0"/>
          </a:endParaRPr>
        </a:p>
      </dgm:t>
    </dgm:pt>
    <dgm:pt modelId="{DE14F9A9-F547-4561-B1BC-F0CE54D0828D}" type="parTrans" cxnId="{AB6416C7-4E92-4BA5-AADA-76B05EA65684}">
      <dgm:prSet/>
      <dgm:spPr/>
      <dgm:t>
        <a:bodyPr/>
        <a:lstStyle/>
        <a:p>
          <a:endParaRPr lang="en-US"/>
        </a:p>
      </dgm:t>
    </dgm:pt>
    <dgm:pt modelId="{90330647-CED4-417C-8E7E-5357A5B7CA50}" type="sibTrans" cxnId="{AB6416C7-4E92-4BA5-AADA-76B05EA65684}">
      <dgm:prSet/>
      <dgm:spPr/>
      <dgm:t>
        <a:bodyPr/>
        <a:lstStyle/>
        <a:p>
          <a:endParaRPr lang="en-US"/>
        </a:p>
      </dgm:t>
    </dgm:pt>
    <dgm:pt modelId="{4B7417AF-9665-488C-8C9B-7439E73D595F}">
      <dgm:prSet phldrT="[Texto]" custT="1">
        <dgm:style>
          <a:lnRef idx="2">
            <a:schemeClr val="accent4"/>
          </a:lnRef>
          <a:fillRef idx="1">
            <a:schemeClr val="lt1"/>
          </a:fillRef>
          <a:effectRef idx="0">
            <a:schemeClr val="accent4"/>
          </a:effectRef>
          <a:fontRef idx="minor">
            <a:schemeClr val="dk1"/>
          </a:fontRef>
        </dgm:style>
      </dgm:prSet>
      <dgm:spPr/>
      <dgm:t>
        <a:bodyPr/>
        <a:lstStyle/>
        <a:p>
          <a:r>
            <a:rPr lang="fr-FR" sz="1600" dirty="0">
              <a:latin typeface="Open Sans" panose="020B0606030504020204" pitchFamily="34" charset="0"/>
              <a:ea typeface="Open Sans" panose="020B0606030504020204" pitchFamily="34" charset="0"/>
              <a:cs typeface="Open Sans" panose="020B0606030504020204" pitchFamily="34" charset="0"/>
            </a:rPr>
            <a:t>Uniquement celles qui disposent d'un </a:t>
          </a:r>
          <a:r>
            <a:rPr lang="fr-FR" sz="1600" b="1" dirty="0">
              <a:latin typeface="Open Sans" panose="020B0606030504020204" pitchFamily="34" charset="0"/>
              <a:ea typeface="Open Sans" panose="020B0606030504020204" pitchFamily="34" charset="0"/>
              <a:cs typeface="Open Sans" panose="020B0606030504020204" pitchFamily="34" charset="0"/>
            </a:rPr>
            <a:t>bureau opérationnel</a:t>
          </a:r>
          <a:r>
            <a:rPr lang="fr-FR" sz="1600" dirty="0">
              <a:latin typeface="Open Sans" panose="020B0606030504020204" pitchFamily="34" charset="0"/>
              <a:ea typeface="Open Sans" panose="020B0606030504020204" pitchFamily="34" charset="0"/>
              <a:cs typeface="Open Sans" panose="020B0606030504020204" pitchFamily="34" charset="0"/>
            </a:rPr>
            <a:t> dans la zone éligible</a:t>
          </a:r>
          <a:endParaRPr lang="en-US" sz="1600" dirty="0">
            <a:latin typeface="Open Sans" panose="020B0606030504020204" pitchFamily="34" charset="0"/>
            <a:ea typeface="Open Sans" panose="020B0606030504020204" pitchFamily="34" charset="0"/>
            <a:cs typeface="Open Sans" panose="020B0606030504020204" pitchFamily="34" charset="0"/>
          </a:endParaRPr>
        </a:p>
      </dgm:t>
    </dgm:pt>
    <dgm:pt modelId="{C902BEDE-57FA-4FA4-B342-BC42AA3B5705}" type="parTrans" cxnId="{B50A5078-A913-4492-9AE5-110C76F4AB2C}">
      <dgm:prSet/>
      <dgm:spPr/>
      <dgm:t>
        <a:bodyPr/>
        <a:lstStyle/>
        <a:p>
          <a:endParaRPr lang="en-US"/>
        </a:p>
      </dgm:t>
    </dgm:pt>
    <dgm:pt modelId="{B3159FAE-C8D6-4B95-AC37-341487F08CA2}" type="sibTrans" cxnId="{B50A5078-A913-4492-9AE5-110C76F4AB2C}">
      <dgm:prSet/>
      <dgm:spPr/>
      <dgm:t>
        <a:bodyPr/>
        <a:lstStyle/>
        <a:p>
          <a:endParaRPr lang="en-US"/>
        </a:p>
      </dgm:t>
    </dgm:pt>
    <dgm:pt modelId="{48B3108D-36DF-43E8-8E0C-F86B1D207BFD}">
      <dgm:prSet phldrT="[Texto]" custT="1"/>
      <dgm:spPr>
        <a:solidFill>
          <a:srgbClr val="0070C0"/>
        </a:solidFill>
      </dgm:spPr>
      <dgm:t>
        <a:bodyPr/>
        <a:lstStyle/>
        <a:p>
          <a:r>
            <a:rPr lang="fr-FR" sz="2000" b="1" dirty="0"/>
            <a:t>Ministères et autres administrations publiques nationales (hors territoires éligibles)</a:t>
          </a:r>
          <a:endParaRPr lang="en-US" sz="2000" b="1" dirty="0">
            <a:latin typeface="Open Sans" panose="020B0606030504020204" pitchFamily="34" charset="0"/>
            <a:ea typeface="Open Sans" panose="020B0606030504020204" pitchFamily="34" charset="0"/>
            <a:cs typeface="Open Sans" panose="020B0606030504020204" pitchFamily="34" charset="0"/>
          </a:endParaRPr>
        </a:p>
      </dgm:t>
    </dgm:pt>
    <dgm:pt modelId="{5A5AB67D-FA70-4C67-A842-BA7B2989BED0}" type="parTrans" cxnId="{5A003FEE-4444-4CE9-8883-A7BBD1BEAA5F}">
      <dgm:prSet/>
      <dgm:spPr/>
      <dgm:t>
        <a:bodyPr/>
        <a:lstStyle/>
        <a:p>
          <a:endParaRPr lang="en-US"/>
        </a:p>
      </dgm:t>
    </dgm:pt>
    <dgm:pt modelId="{8CDD48A3-23F9-449F-99DD-311705812721}" type="sibTrans" cxnId="{5A003FEE-4444-4CE9-8883-A7BBD1BEAA5F}">
      <dgm:prSet/>
      <dgm:spPr/>
      <dgm:t>
        <a:bodyPr/>
        <a:lstStyle/>
        <a:p>
          <a:endParaRPr lang="en-US"/>
        </a:p>
      </dgm:t>
    </dgm:pt>
    <dgm:pt modelId="{F7B91DA5-1819-4D25-AF9E-DF65340FE406}">
      <dgm:prSet phldrT="[Texto]">
        <dgm:style>
          <a:lnRef idx="2">
            <a:schemeClr val="accent4"/>
          </a:lnRef>
          <a:fillRef idx="1">
            <a:schemeClr val="lt1"/>
          </a:fillRef>
          <a:effectRef idx="0">
            <a:schemeClr val="accent4"/>
          </a:effectRef>
          <a:fontRef idx="minor">
            <a:schemeClr val="dk1"/>
          </a:fontRef>
        </dgm:style>
      </dgm:prSet>
      <dgm:spPr/>
      <dgm:t>
        <a:bodyPr/>
        <a:lstStyle/>
        <a:p>
          <a:r>
            <a:rPr lang="fr-FR" dirty="0">
              <a:latin typeface="Open Sans" pitchFamily="2" charset="0"/>
              <a:ea typeface="Open Sans" pitchFamily="2" charset="0"/>
              <a:cs typeface="Open Sans" pitchFamily="2" charset="0"/>
            </a:rPr>
            <a:t>Uniquement si les activités réalisées dans et </a:t>
          </a:r>
          <a:r>
            <a:rPr lang="fr-FR" b="1" dirty="0">
              <a:latin typeface="Open Sans" pitchFamily="2" charset="0"/>
              <a:ea typeface="Open Sans" pitchFamily="2" charset="0"/>
              <a:cs typeface="Open Sans" pitchFamily="2" charset="0"/>
            </a:rPr>
            <a:t>au bénéfice</a:t>
          </a:r>
          <a:r>
            <a:rPr lang="fr-FR" dirty="0">
              <a:latin typeface="Open Sans" pitchFamily="2" charset="0"/>
              <a:ea typeface="Open Sans" pitchFamily="2" charset="0"/>
              <a:cs typeface="Open Sans" pitchFamily="2" charset="0"/>
            </a:rPr>
            <a:t> des régions éligibles au programme</a:t>
          </a:r>
          <a:endParaRPr lang="en-US" b="1" dirty="0">
            <a:latin typeface="Open Sans" pitchFamily="2" charset="0"/>
            <a:ea typeface="Open Sans" pitchFamily="2" charset="0"/>
            <a:cs typeface="Open Sans" pitchFamily="2" charset="0"/>
          </a:endParaRPr>
        </a:p>
      </dgm:t>
    </dgm:pt>
    <dgm:pt modelId="{2136A553-DC4B-43C9-B320-3DE4D23FFFB0}" type="parTrans" cxnId="{BAA9EEB5-6C06-4299-9E79-85C8C77A2510}">
      <dgm:prSet/>
      <dgm:spPr/>
      <dgm:t>
        <a:bodyPr/>
        <a:lstStyle/>
        <a:p>
          <a:endParaRPr lang="en-US"/>
        </a:p>
      </dgm:t>
    </dgm:pt>
    <dgm:pt modelId="{04EE8854-1496-4520-836F-90A8069D378E}" type="sibTrans" cxnId="{BAA9EEB5-6C06-4299-9E79-85C8C77A2510}">
      <dgm:prSet/>
      <dgm:spPr/>
      <dgm:t>
        <a:bodyPr/>
        <a:lstStyle/>
        <a:p>
          <a:endParaRPr lang="en-US"/>
        </a:p>
      </dgm:t>
    </dgm:pt>
    <dgm:pt modelId="{9D13406D-6D74-459F-92D8-DC599BF31A2E}">
      <dgm:prSet phldrT="[Texto]" custT="1"/>
      <dgm:spPr>
        <a:solidFill>
          <a:srgbClr val="0070C0"/>
        </a:solidFill>
      </dgm:spPr>
      <dgm:t>
        <a:bodyPr/>
        <a:lstStyle/>
        <a:p>
          <a:r>
            <a:rPr lang="fr-FR" sz="2200" b="1" dirty="0">
              <a:latin typeface="Open Sans" panose="020B0606030504020204" pitchFamily="34" charset="0"/>
              <a:ea typeface="Open Sans" panose="020B0606030504020204" pitchFamily="34" charset="0"/>
              <a:cs typeface="Open Sans" panose="020B0606030504020204" pitchFamily="34" charset="0"/>
            </a:rPr>
            <a:t>Structures décentralisées</a:t>
          </a:r>
          <a:endParaRPr lang="en-US" sz="2200" b="1" dirty="0">
            <a:latin typeface="Open Sans" panose="020B0606030504020204" pitchFamily="34" charset="0"/>
            <a:ea typeface="Open Sans" panose="020B0606030504020204" pitchFamily="34" charset="0"/>
            <a:cs typeface="Open Sans" panose="020B0606030504020204" pitchFamily="34" charset="0"/>
          </a:endParaRPr>
        </a:p>
      </dgm:t>
    </dgm:pt>
    <dgm:pt modelId="{BAB931F9-3E39-45B2-91DF-C22645051221}" type="parTrans" cxnId="{B45DCDCA-FF7D-4F95-94EB-9E806FB25937}">
      <dgm:prSet/>
      <dgm:spPr/>
      <dgm:t>
        <a:bodyPr/>
        <a:lstStyle/>
        <a:p>
          <a:endParaRPr lang="en-US"/>
        </a:p>
      </dgm:t>
    </dgm:pt>
    <dgm:pt modelId="{2C072822-0B4E-497A-A5DA-BECF5D60A4B6}" type="sibTrans" cxnId="{B45DCDCA-FF7D-4F95-94EB-9E806FB25937}">
      <dgm:prSet/>
      <dgm:spPr/>
      <dgm:t>
        <a:bodyPr/>
        <a:lstStyle/>
        <a:p>
          <a:endParaRPr lang="en-US"/>
        </a:p>
      </dgm:t>
    </dgm:pt>
    <dgm:pt modelId="{FBB8A473-BB65-4721-B311-7F1E25D2D38D}">
      <dgm:prSet phldrT="[Texto]" custT="1">
        <dgm:style>
          <a:lnRef idx="2">
            <a:schemeClr val="accent4"/>
          </a:lnRef>
          <a:fillRef idx="1">
            <a:schemeClr val="lt1"/>
          </a:fillRef>
          <a:effectRef idx="0">
            <a:schemeClr val="accent4"/>
          </a:effectRef>
          <a:fontRef idx="minor">
            <a:schemeClr val="dk1"/>
          </a:fontRef>
        </dgm:style>
      </dgm:prSet>
      <dgm:spPr/>
      <dgm:t>
        <a:bodyPr/>
        <a:lstStyle/>
        <a:p>
          <a:r>
            <a:rPr lang="fr-FR" sz="16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Uniquement si le bureau décentralisé a été </a:t>
          </a:r>
          <a:r>
            <a:rPr lang="fr-FR" sz="1600" b="1"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créé au moins 2 ans à compter de la date de lancement de l’appel </a:t>
          </a:r>
          <a:r>
            <a:rPr lang="fr-FR" sz="1600" b="1"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à propositions</a:t>
          </a:r>
          <a:endParaRPr lang="en-US" sz="16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endParaRPr>
        </a:p>
      </dgm:t>
    </dgm:pt>
    <dgm:pt modelId="{F6B43B0D-3F79-4FC2-B1AC-5C1E0EDBD977}" type="parTrans" cxnId="{6749F3F4-8A43-436F-B282-4DE50A05AEB8}">
      <dgm:prSet/>
      <dgm:spPr/>
      <dgm:t>
        <a:bodyPr/>
        <a:lstStyle/>
        <a:p>
          <a:endParaRPr lang="en-US"/>
        </a:p>
      </dgm:t>
    </dgm:pt>
    <dgm:pt modelId="{931F9ECE-28DB-4947-BD7B-D9DC37BE6FE7}" type="sibTrans" cxnId="{6749F3F4-8A43-436F-B282-4DE50A05AEB8}">
      <dgm:prSet/>
      <dgm:spPr/>
      <dgm:t>
        <a:bodyPr/>
        <a:lstStyle/>
        <a:p>
          <a:endParaRPr lang="en-US"/>
        </a:p>
      </dgm:t>
    </dgm:pt>
    <dgm:pt modelId="{C3EAB1F3-D094-4ACE-A7D3-8D4C96201117}">
      <dgm:prSet phldrT="[Texto]" custT="1">
        <dgm:style>
          <a:lnRef idx="2">
            <a:schemeClr val="accent4"/>
          </a:lnRef>
          <a:fillRef idx="1">
            <a:schemeClr val="lt1"/>
          </a:fillRef>
          <a:effectRef idx="0">
            <a:schemeClr val="accent4"/>
          </a:effectRef>
          <a:fontRef idx="minor">
            <a:schemeClr val="dk1"/>
          </a:fontRef>
        </dgm:style>
      </dgm:prSet>
      <dgm:spPr/>
      <dgm:t>
        <a:bodyPr/>
        <a:lstStyle/>
        <a:p>
          <a:r>
            <a:rPr lang="fr-FR" sz="1600" dirty="0">
              <a:latin typeface="Open Sans" panose="020B0606030504020204" pitchFamily="34" charset="0"/>
              <a:ea typeface="Open Sans" panose="020B0606030504020204" pitchFamily="34" charset="0"/>
              <a:cs typeface="Open Sans" panose="020B0606030504020204" pitchFamily="34" charset="0"/>
            </a:rPr>
            <a:t>Ne contribuent pas au respect de l’exigence minimale de partenariat géographique</a:t>
          </a:r>
          <a:endParaRPr lang="en-US" sz="1600" dirty="0">
            <a:latin typeface="Open Sans" panose="020B0606030504020204" pitchFamily="34" charset="0"/>
            <a:ea typeface="Open Sans" panose="020B0606030504020204" pitchFamily="34" charset="0"/>
            <a:cs typeface="Open Sans" panose="020B0606030504020204" pitchFamily="34" charset="0"/>
          </a:endParaRPr>
        </a:p>
      </dgm:t>
    </dgm:pt>
    <dgm:pt modelId="{70200D94-0B08-4FDA-BB5C-DF02FCE3523D}" type="parTrans" cxnId="{A215E493-1D55-49CC-A132-5602BF4D2D69}">
      <dgm:prSet/>
      <dgm:spPr/>
      <dgm:t>
        <a:bodyPr/>
        <a:lstStyle/>
        <a:p>
          <a:endParaRPr lang="es-ES"/>
        </a:p>
      </dgm:t>
    </dgm:pt>
    <dgm:pt modelId="{B68AED73-F99F-413E-B930-BD8772BFE86E}" type="sibTrans" cxnId="{A215E493-1D55-49CC-A132-5602BF4D2D69}">
      <dgm:prSet/>
      <dgm:spPr/>
      <dgm:t>
        <a:bodyPr/>
        <a:lstStyle/>
        <a:p>
          <a:endParaRPr lang="es-ES"/>
        </a:p>
      </dgm:t>
    </dgm:pt>
    <dgm:pt modelId="{42B5667D-1A6D-49D7-976C-0BFEDCEC3D12}">
      <dgm:prSet phldrT="[Texto]" custT="1">
        <dgm:style>
          <a:lnRef idx="2">
            <a:schemeClr val="accent4"/>
          </a:lnRef>
          <a:fillRef idx="1">
            <a:schemeClr val="lt1"/>
          </a:fillRef>
          <a:effectRef idx="0">
            <a:schemeClr val="accent4"/>
          </a:effectRef>
          <a:fontRef idx="minor">
            <a:schemeClr val="dk1"/>
          </a:fontRef>
        </dgm:style>
      </dgm:prSet>
      <dgm:spPr/>
      <dgm:t>
        <a:bodyPr/>
        <a:lstStyle/>
        <a:p>
          <a:r>
            <a:rPr lang="fr-FR" sz="16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 Le bureau a </a:t>
          </a:r>
          <a:r>
            <a:rPr lang="fr-FR" sz="1600" b="1"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la capacité d'assumer des obligations légales et de responsabilité financière</a:t>
          </a:r>
          <a:endParaRPr lang="en-US" sz="1600" b="1"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endParaRPr>
        </a:p>
      </dgm:t>
    </dgm:pt>
    <dgm:pt modelId="{9C88800D-88F8-4B4C-8FA6-422778BC3AA6}" type="parTrans" cxnId="{CDF65525-F1D2-4C31-8978-12CCC2A719B5}">
      <dgm:prSet/>
      <dgm:spPr/>
      <dgm:t>
        <a:bodyPr/>
        <a:lstStyle/>
        <a:p>
          <a:endParaRPr lang="es-ES"/>
        </a:p>
      </dgm:t>
    </dgm:pt>
    <dgm:pt modelId="{8E63E5C8-FA59-46C1-984E-CD22ED393453}" type="sibTrans" cxnId="{CDF65525-F1D2-4C31-8978-12CCC2A719B5}">
      <dgm:prSet/>
      <dgm:spPr/>
      <dgm:t>
        <a:bodyPr/>
        <a:lstStyle/>
        <a:p>
          <a:endParaRPr lang="es-ES"/>
        </a:p>
      </dgm:t>
    </dgm:pt>
    <dgm:pt modelId="{DDDDAA56-8DF0-457B-9098-15CCC5C1F1BA}">
      <dgm:prSet phldrT="[Texto]">
        <dgm:style>
          <a:lnRef idx="2">
            <a:schemeClr val="accent4"/>
          </a:lnRef>
          <a:fillRef idx="1">
            <a:schemeClr val="lt1"/>
          </a:fillRef>
          <a:effectRef idx="0">
            <a:schemeClr val="accent4"/>
          </a:effectRef>
          <a:fontRef idx="minor">
            <a:schemeClr val="dk1"/>
          </a:fontRef>
        </dgm:style>
      </dgm:prSet>
      <dgm:spPr/>
      <dgm:t>
        <a:bodyPr/>
        <a:lstStyle/>
        <a:p>
          <a:r>
            <a:rPr lang="fr-FR" dirty="0">
              <a:latin typeface="Open Sans" pitchFamily="2" charset="0"/>
              <a:ea typeface="Open Sans" pitchFamily="2" charset="0"/>
              <a:cs typeface="Open Sans" pitchFamily="2" charset="0"/>
            </a:rPr>
            <a:t>Les activités du projet doivent être mises en œuvre </a:t>
          </a:r>
          <a:r>
            <a:rPr lang="fr-FR" b="1" dirty="0">
              <a:latin typeface="Open Sans" pitchFamily="2" charset="0"/>
              <a:ea typeface="Open Sans" pitchFamily="2" charset="0"/>
              <a:cs typeface="Open Sans" pitchFamily="2" charset="0"/>
            </a:rPr>
            <a:t>par la structure locale existante </a:t>
          </a:r>
          <a:r>
            <a:rPr lang="fr-FR" dirty="0">
              <a:latin typeface="Open Sans" pitchFamily="2" charset="0"/>
              <a:ea typeface="Open Sans" pitchFamily="2" charset="0"/>
              <a:cs typeface="Open Sans" pitchFamily="2" charset="0"/>
            </a:rPr>
            <a:t>(le cas échéant)</a:t>
          </a:r>
          <a:endParaRPr lang="en-US" b="1" dirty="0">
            <a:latin typeface="Open Sans" pitchFamily="2" charset="0"/>
            <a:ea typeface="Open Sans" pitchFamily="2" charset="0"/>
            <a:cs typeface="Open Sans" pitchFamily="2" charset="0"/>
          </a:endParaRPr>
        </a:p>
      </dgm:t>
    </dgm:pt>
    <dgm:pt modelId="{B32D8281-951A-448B-B625-00C4BB9F5486}" type="parTrans" cxnId="{A51CD838-239A-44C8-B9FE-24208E3E9655}">
      <dgm:prSet/>
      <dgm:spPr/>
      <dgm:t>
        <a:bodyPr/>
        <a:lstStyle/>
        <a:p>
          <a:endParaRPr lang="es-ES"/>
        </a:p>
      </dgm:t>
    </dgm:pt>
    <dgm:pt modelId="{D8E16144-C2AB-4F41-884E-4957EA084E81}" type="sibTrans" cxnId="{A51CD838-239A-44C8-B9FE-24208E3E9655}">
      <dgm:prSet/>
      <dgm:spPr/>
      <dgm:t>
        <a:bodyPr/>
        <a:lstStyle/>
        <a:p>
          <a:endParaRPr lang="es-ES"/>
        </a:p>
      </dgm:t>
    </dgm:pt>
    <dgm:pt modelId="{C4F37529-1A40-4A30-B5C5-D670427C044B}" type="pres">
      <dgm:prSet presAssocID="{90C6D573-2AD9-4C9B-AD78-184AE5D177CA}" presName="Name0" presStyleCnt="0">
        <dgm:presLayoutVars>
          <dgm:dir/>
          <dgm:animLvl val="lvl"/>
          <dgm:resizeHandles val="exact"/>
        </dgm:presLayoutVars>
      </dgm:prSet>
      <dgm:spPr/>
    </dgm:pt>
    <dgm:pt modelId="{E061EA42-8618-41B3-91D5-D7257EEF262B}" type="pres">
      <dgm:prSet presAssocID="{006F051A-2FDD-4165-848C-78F8B4663377}" presName="linNode" presStyleCnt="0"/>
      <dgm:spPr/>
    </dgm:pt>
    <dgm:pt modelId="{796BB84A-3457-4917-8557-EBF78534B3CE}" type="pres">
      <dgm:prSet presAssocID="{006F051A-2FDD-4165-848C-78F8B4663377}" presName="parentText" presStyleLbl="node1" presStyleIdx="0" presStyleCnt="3">
        <dgm:presLayoutVars>
          <dgm:chMax val="1"/>
          <dgm:bulletEnabled val="1"/>
        </dgm:presLayoutVars>
      </dgm:prSet>
      <dgm:spPr/>
    </dgm:pt>
    <dgm:pt modelId="{0671C939-1881-4DC3-A5FB-4BF8CB148B0F}" type="pres">
      <dgm:prSet presAssocID="{006F051A-2FDD-4165-848C-78F8B4663377}" presName="descendantText" presStyleLbl="alignAccFollowNode1" presStyleIdx="0" presStyleCnt="3">
        <dgm:presLayoutVars>
          <dgm:bulletEnabled val="1"/>
        </dgm:presLayoutVars>
      </dgm:prSet>
      <dgm:spPr/>
    </dgm:pt>
    <dgm:pt modelId="{7FE208DC-5FE0-4444-B482-9D30EE903D33}" type="pres">
      <dgm:prSet presAssocID="{90330647-CED4-417C-8E7E-5357A5B7CA50}" presName="sp" presStyleCnt="0"/>
      <dgm:spPr/>
    </dgm:pt>
    <dgm:pt modelId="{6081FBA9-23A4-43A0-AC21-EC7E6A6A6995}" type="pres">
      <dgm:prSet presAssocID="{48B3108D-36DF-43E8-8E0C-F86B1D207BFD}" presName="linNode" presStyleCnt="0"/>
      <dgm:spPr/>
    </dgm:pt>
    <dgm:pt modelId="{F093598E-EC77-4F9A-A4D1-2ABE52890182}" type="pres">
      <dgm:prSet presAssocID="{48B3108D-36DF-43E8-8E0C-F86B1D207BFD}" presName="parentText" presStyleLbl="node1" presStyleIdx="1" presStyleCnt="3">
        <dgm:presLayoutVars>
          <dgm:chMax val="1"/>
          <dgm:bulletEnabled val="1"/>
        </dgm:presLayoutVars>
      </dgm:prSet>
      <dgm:spPr/>
    </dgm:pt>
    <dgm:pt modelId="{478F62F8-4F0D-40DD-9C1B-72611E050003}" type="pres">
      <dgm:prSet presAssocID="{48B3108D-36DF-43E8-8E0C-F86B1D207BFD}" presName="descendantText" presStyleLbl="alignAccFollowNode1" presStyleIdx="1" presStyleCnt="3">
        <dgm:presLayoutVars>
          <dgm:bulletEnabled val="1"/>
        </dgm:presLayoutVars>
      </dgm:prSet>
      <dgm:spPr/>
    </dgm:pt>
    <dgm:pt modelId="{6A173B6D-7633-4528-8AAB-B5773FE3C0DD}" type="pres">
      <dgm:prSet presAssocID="{8CDD48A3-23F9-449F-99DD-311705812721}" presName="sp" presStyleCnt="0"/>
      <dgm:spPr/>
    </dgm:pt>
    <dgm:pt modelId="{9DD9F6DE-343F-4628-8341-7194D3F864FB}" type="pres">
      <dgm:prSet presAssocID="{9D13406D-6D74-459F-92D8-DC599BF31A2E}" presName="linNode" presStyleCnt="0"/>
      <dgm:spPr/>
    </dgm:pt>
    <dgm:pt modelId="{A0ECDB6D-57ED-4CC0-8D60-40DAA880E0FF}" type="pres">
      <dgm:prSet presAssocID="{9D13406D-6D74-459F-92D8-DC599BF31A2E}" presName="parentText" presStyleLbl="node1" presStyleIdx="2" presStyleCnt="3" custScaleX="123360" custScaleY="106519">
        <dgm:presLayoutVars>
          <dgm:chMax val="1"/>
          <dgm:bulletEnabled val="1"/>
        </dgm:presLayoutVars>
      </dgm:prSet>
      <dgm:spPr/>
    </dgm:pt>
    <dgm:pt modelId="{C2059A4F-8270-4B0F-9ACA-E91099F4DC95}" type="pres">
      <dgm:prSet presAssocID="{9D13406D-6D74-459F-92D8-DC599BF31A2E}" presName="descendantText" presStyleLbl="alignAccFollowNode1" presStyleIdx="2" presStyleCnt="3" custScaleX="132372" custScaleY="141701">
        <dgm:presLayoutVars>
          <dgm:bulletEnabled val="1"/>
        </dgm:presLayoutVars>
      </dgm:prSet>
      <dgm:spPr/>
    </dgm:pt>
  </dgm:ptLst>
  <dgm:cxnLst>
    <dgm:cxn modelId="{64B34206-F476-4C23-A631-7D7C4819B151}" type="presOf" srcId="{DDDDAA56-8DF0-457B-9098-15CCC5C1F1BA}" destId="{478F62F8-4F0D-40DD-9C1B-72611E050003}" srcOrd="0" destOrd="1" presId="urn:microsoft.com/office/officeart/2005/8/layout/vList5"/>
    <dgm:cxn modelId="{D75A9510-81B5-4504-8391-F9769977E45F}" type="presOf" srcId="{48B3108D-36DF-43E8-8E0C-F86B1D207BFD}" destId="{F093598E-EC77-4F9A-A4D1-2ABE52890182}" srcOrd="0" destOrd="0" presId="urn:microsoft.com/office/officeart/2005/8/layout/vList5"/>
    <dgm:cxn modelId="{CDF65525-F1D2-4C31-8978-12CCC2A719B5}" srcId="{9D13406D-6D74-459F-92D8-DC599BF31A2E}" destId="{42B5667D-1A6D-49D7-976C-0BFEDCEC3D12}" srcOrd="1" destOrd="0" parTransId="{9C88800D-88F8-4B4C-8FA6-422778BC3AA6}" sibTransId="{8E63E5C8-FA59-46C1-984E-CD22ED393453}"/>
    <dgm:cxn modelId="{1E10A627-8BEE-4605-BDC8-345B92484FAC}" type="presOf" srcId="{9D13406D-6D74-459F-92D8-DC599BF31A2E}" destId="{A0ECDB6D-57ED-4CC0-8D60-40DAA880E0FF}" srcOrd="0" destOrd="0" presId="urn:microsoft.com/office/officeart/2005/8/layout/vList5"/>
    <dgm:cxn modelId="{A51CD838-239A-44C8-B9FE-24208E3E9655}" srcId="{48B3108D-36DF-43E8-8E0C-F86B1D207BFD}" destId="{DDDDAA56-8DF0-457B-9098-15CCC5C1F1BA}" srcOrd="1" destOrd="0" parTransId="{B32D8281-951A-448B-B625-00C4BB9F5486}" sibTransId="{D8E16144-C2AB-4F41-884E-4957EA084E81}"/>
    <dgm:cxn modelId="{3BB93D61-487F-4194-AAE0-95CF8DE9B8A0}" type="presOf" srcId="{FBB8A473-BB65-4721-B311-7F1E25D2D38D}" destId="{C2059A4F-8270-4B0F-9ACA-E91099F4DC95}" srcOrd="0" destOrd="0" presId="urn:microsoft.com/office/officeart/2005/8/layout/vList5"/>
    <dgm:cxn modelId="{F6AEDB4B-6589-4CF6-976D-19553A5CF22D}" type="presOf" srcId="{4B7417AF-9665-488C-8C9B-7439E73D595F}" destId="{0671C939-1881-4DC3-A5FB-4BF8CB148B0F}" srcOrd="0" destOrd="0" presId="urn:microsoft.com/office/officeart/2005/8/layout/vList5"/>
    <dgm:cxn modelId="{D4B36772-7FD6-4695-945C-FAE123B29D64}" type="presOf" srcId="{F7B91DA5-1819-4D25-AF9E-DF65340FE406}" destId="{478F62F8-4F0D-40DD-9C1B-72611E050003}" srcOrd="0" destOrd="0" presId="urn:microsoft.com/office/officeart/2005/8/layout/vList5"/>
    <dgm:cxn modelId="{8349D375-BDD2-41ED-9791-6595A9A75669}" type="presOf" srcId="{90C6D573-2AD9-4C9B-AD78-184AE5D177CA}" destId="{C4F37529-1A40-4A30-B5C5-D670427C044B}" srcOrd="0" destOrd="0" presId="urn:microsoft.com/office/officeart/2005/8/layout/vList5"/>
    <dgm:cxn modelId="{E70A6578-19C4-4CF5-A960-BAF52F2F5A08}" type="presOf" srcId="{C3EAB1F3-D094-4ACE-A7D3-8D4C96201117}" destId="{0671C939-1881-4DC3-A5FB-4BF8CB148B0F}" srcOrd="0" destOrd="1" presId="urn:microsoft.com/office/officeart/2005/8/layout/vList5"/>
    <dgm:cxn modelId="{B50A5078-A913-4492-9AE5-110C76F4AB2C}" srcId="{006F051A-2FDD-4165-848C-78F8B4663377}" destId="{4B7417AF-9665-488C-8C9B-7439E73D595F}" srcOrd="0" destOrd="0" parTransId="{C902BEDE-57FA-4FA4-B342-BC42AA3B5705}" sibTransId="{B3159FAE-C8D6-4B95-AC37-341487F08CA2}"/>
    <dgm:cxn modelId="{A215E493-1D55-49CC-A132-5602BF4D2D69}" srcId="{006F051A-2FDD-4165-848C-78F8B4663377}" destId="{C3EAB1F3-D094-4ACE-A7D3-8D4C96201117}" srcOrd="1" destOrd="0" parTransId="{70200D94-0B08-4FDA-BB5C-DF02FCE3523D}" sibTransId="{B68AED73-F99F-413E-B930-BD8772BFE86E}"/>
    <dgm:cxn modelId="{BAA9EEB5-6C06-4299-9E79-85C8C77A2510}" srcId="{48B3108D-36DF-43E8-8E0C-F86B1D207BFD}" destId="{F7B91DA5-1819-4D25-AF9E-DF65340FE406}" srcOrd="0" destOrd="0" parTransId="{2136A553-DC4B-43C9-B320-3DE4D23FFFB0}" sibTransId="{04EE8854-1496-4520-836F-90A8069D378E}"/>
    <dgm:cxn modelId="{AB6416C7-4E92-4BA5-AADA-76B05EA65684}" srcId="{90C6D573-2AD9-4C9B-AD78-184AE5D177CA}" destId="{006F051A-2FDD-4165-848C-78F8B4663377}" srcOrd="0" destOrd="0" parTransId="{DE14F9A9-F547-4561-B1BC-F0CE54D0828D}" sibTransId="{90330647-CED4-417C-8E7E-5357A5B7CA50}"/>
    <dgm:cxn modelId="{B45DCDCA-FF7D-4F95-94EB-9E806FB25937}" srcId="{90C6D573-2AD9-4C9B-AD78-184AE5D177CA}" destId="{9D13406D-6D74-459F-92D8-DC599BF31A2E}" srcOrd="2" destOrd="0" parTransId="{BAB931F9-3E39-45B2-91DF-C22645051221}" sibTransId="{2C072822-0B4E-497A-A5DA-BECF5D60A4B6}"/>
    <dgm:cxn modelId="{C95DB5CE-0C7D-4C66-A1E6-90A671B0AD56}" type="presOf" srcId="{42B5667D-1A6D-49D7-976C-0BFEDCEC3D12}" destId="{C2059A4F-8270-4B0F-9ACA-E91099F4DC95}" srcOrd="0" destOrd="1" presId="urn:microsoft.com/office/officeart/2005/8/layout/vList5"/>
    <dgm:cxn modelId="{5A003FEE-4444-4CE9-8883-A7BBD1BEAA5F}" srcId="{90C6D573-2AD9-4C9B-AD78-184AE5D177CA}" destId="{48B3108D-36DF-43E8-8E0C-F86B1D207BFD}" srcOrd="1" destOrd="0" parTransId="{5A5AB67D-FA70-4C67-A842-BA7B2989BED0}" sibTransId="{8CDD48A3-23F9-449F-99DD-311705812721}"/>
    <dgm:cxn modelId="{6749F3F4-8A43-436F-B282-4DE50A05AEB8}" srcId="{9D13406D-6D74-459F-92D8-DC599BF31A2E}" destId="{FBB8A473-BB65-4721-B311-7F1E25D2D38D}" srcOrd="0" destOrd="0" parTransId="{F6B43B0D-3F79-4FC2-B1AC-5C1E0EDBD977}" sibTransId="{931F9ECE-28DB-4947-BD7B-D9DC37BE6FE7}"/>
    <dgm:cxn modelId="{E8CF07F9-39D8-45BF-809F-17AAC77696E9}" type="presOf" srcId="{006F051A-2FDD-4165-848C-78F8B4663377}" destId="{796BB84A-3457-4917-8557-EBF78534B3CE}" srcOrd="0" destOrd="0" presId="urn:microsoft.com/office/officeart/2005/8/layout/vList5"/>
    <dgm:cxn modelId="{3D6C2C35-1B4B-4D54-A284-52D244E47CBE}" type="presParOf" srcId="{C4F37529-1A40-4A30-B5C5-D670427C044B}" destId="{E061EA42-8618-41B3-91D5-D7257EEF262B}" srcOrd="0" destOrd="0" presId="urn:microsoft.com/office/officeart/2005/8/layout/vList5"/>
    <dgm:cxn modelId="{37EA813A-DC6C-4484-B4FB-36AE22E53436}" type="presParOf" srcId="{E061EA42-8618-41B3-91D5-D7257EEF262B}" destId="{796BB84A-3457-4917-8557-EBF78534B3CE}" srcOrd="0" destOrd="0" presId="urn:microsoft.com/office/officeart/2005/8/layout/vList5"/>
    <dgm:cxn modelId="{2460B4D2-AE78-4E4D-9D6F-0B3FF329797B}" type="presParOf" srcId="{E061EA42-8618-41B3-91D5-D7257EEF262B}" destId="{0671C939-1881-4DC3-A5FB-4BF8CB148B0F}" srcOrd="1" destOrd="0" presId="urn:microsoft.com/office/officeart/2005/8/layout/vList5"/>
    <dgm:cxn modelId="{D6A2CC62-091D-4ED2-8E6D-A9BD4A2F81C0}" type="presParOf" srcId="{C4F37529-1A40-4A30-B5C5-D670427C044B}" destId="{7FE208DC-5FE0-4444-B482-9D30EE903D33}" srcOrd="1" destOrd="0" presId="urn:microsoft.com/office/officeart/2005/8/layout/vList5"/>
    <dgm:cxn modelId="{98B86134-75EC-4E44-A379-65B2CE794EFE}" type="presParOf" srcId="{C4F37529-1A40-4A30-B5C5-D670427C044B}" destId="{6081FBA9-23A4-43A0-AC21-EC7E6A6A6995}" srcOrd="2" destOrd="0" presId="urn:microsoft.com/office/officeart/2005/8/layout/vList5"/>
    <dgm:cxn modelId="{BD4197C5-C1E8-47A7-B468-54003795F114}" type="presParOf" srcId="{6081FBA9-23A4-43A0-AC21-EC7E6A6A6995}" destId="{F093598E-EC77-4F9A-A4D1-2ABE52890182}" srcOrd="0" destOrd="0" presId="urn:microsoft.com/office/officeart/2005/8/layout/vList5"/>
    <dgm:cxn modelId="{0871A0C1-DA6B-4810-AE9F-AB22439E1EC1}" type="presParOf" srcId="{6081FBA9-23A4-43A0-AC21-EC7E6A6A6995}" destId="{478F62F8-4F0D-40DD-9C1B-72611E050003}" srcOrd="1" destOrd="0" presId="urn:microsoft.com/office/officeart/2005/8/layout/vList5"/>
    <dgm:cxn modelId="{07B18E18-6333-48F6-A169-4D1EC9201FDA}" type="presParOf" srcId="{C4F37529-1A40-4A30-B5C5-D670427C044B}" destId="{6A173B6D-7633-4528-8AAB-B5773FE3C0DD}" srcOrd="3" destOrd="0" presId="urn:microsoft.com/office/officeart/2005/8/layout/vList5"/>
    <dgm:cxn modelId="{E475657B-2BFA-4093-B556-7D3D268431AA}" type="presParOf" srcId="{C4F37529-1A40-4A30-B5C5-D670427C044B}" destId="{9DD9F6DE-343F-4628-8341-7194D3F864FB}" srcOrd="4" destOrd="0" presId="urn:microsoft.com/office/officeart/2005/8/layout/vList5"/>
    <dgm:cxn modelId="{D850D62B-D73C-4A34-8EA6-079B5112F324}" type="presParOf" srcId="{9DD9F6DE-343F-4628-8341-7194D3F864FB}" destId="{A0ECDB6D-57ED-4CC0-8D60-40DAA880E0FF}" srcOrd="0" destOrd="0" presId="urn:microsoft.com/office/officeart/2005/8/layout/vList5"/>
    <dgm:cxn modelId="{02928CF6-613C-4F26-B4AA-9E191F54E76B}" type="presParOf" srcId="{9DD9F6DE-343F-4628-8341-7194D3F864FB}" destId="{C2059A4F-8270-4B0F-9ACA-E91099F4DC9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0640E-B284-4D9D-B364-C0EE038EAD07}">
      <dsp:nvSpPr>
        <dsp:cNvPr id="0" name=""/>
        <dsp:cNvSpPr/>
      </dsp:nvSpPr>
      <dsp:spPr>
        <a:xfrm>
          <a:off x="4370" y="466637"/>
          <a:ext cx="4261104" cy="1704441"/>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a:lnSpc>
              <a:spcPct val="90000"/>
            </a:lnSpc>
            <a:spcBef>
              <a:spcPct val="0"/>
            </a:spcBef>
            <a:spcAft>
              <a:spcPct val="35000"/>
            </a:spcAft>
            <a:buNone/>
          </a:pPr>
          <a:r>
            <a:rPr lang="it-IT" sz="4000" kern="1200" dirty="0" err="1">
              <a:latin typeface="Open Sans" pitchFamily="2" charset="0"/>
              <a:ea typeface="Open Sans" pitchFamily="2" charset="0"/>
              <a:cs typeface="Open Sans" pitchFamily="2" charset="0"/>
            </a:rPr>
            <a:t>Thématiques</a:t>
          </a:r>
          <a:endParaRPr lang="it-IT" sz="4000" kern="1200" dirty="0">
            <a:latin typeface="Open Sans" pitchFamily="2" charset="0"/>
            <a:ea typeface="Open Sans" pitchFamily="2" charset="0"/>
            <a:cs typeface="Open Sans" pitchFamily="2" charset="0"/>
          </a:endParaRPr>
        </a:p>
      </dsp:txBody>
      <dsp:txXfrm>
        <a:off x="4370" y="466637"/>
        <a:ext cx="4261104" cy="1704441"/>
      </dsp:txXfrm>
    </dsp:sp>
    <dsp:sp modelId="{C175047C-AE42-4762-9648-18908DDA39CB}">
      <dsp:nvSpPr>
        <dsp:cNvPr id="0" name=""/>
        <dsp:cNvSpPr/>
      </dsp:nvSpPr>
      <dsp:spPr>
        <a:xfrm>
          <a:off x="4370" y="2171079"/>
          <a:ext cx="4261104" cy="3634712"/>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fr-BE" sz="2400" kern="1200" noProof="0" dirty="0">
              <a:latin typeface="Open Sans" pitchFamily="2" charset="0"/>
              <a:ea typeface="Open Sans" pitchFamily="2" charset="0"/>
              <a:cs typeface="Open Sans" pitchFamily="2" charset="0"/>
            </a:rPr>
            <a:t>Allocation : </a:t>
          </a:r>
          <a:r>
            <a:rPr lang="fr-BE" sz="2400" b="1" kern="1200" noProof="0" dirty="0">
              <a:latin typeface="Open Sans" pitchFamily="2" charset="0"/>
              <a:ea typeface="Open Sans" pitchFamily="2" charset="0"/>
              <a:cs typeface="Open Sans" pitchFamily="2" charset="0"/>
            </a:rPr>
            <a:t>€76,5 millions</a:t>
          </a:r>
        </a:p>
        <a:p>
          <a:pPr marL="228600" lvl="1" indent="-228600" algn="l" defTabSz="1066800">
            <a:lnSpc>
              <a:spcPct val="90000"/>
            </a:lnSpc>
            <a:spcBef>
              <a:spcPct val="0"/>
            </a:spcBef>
            <a:spcAft>
              <a:spcPct val="15000"/>
            </a:spcAft>
            <a:buChar char="•"/>
          </a:pPr>
          <a:r>
            <a:rPr lang="fr-BE" sz="2400" kern="1200" noProof="0" dirty="0">
              <a:latin typeface="Open Sans" pitchFamily="2" charset="0"/>
              <a:ea typeface="Open Sans" pitchFamily="2" charset="0"/>
              <a:cs typeface="Open Sans" pitchFamily="2" charset="0"/>
            </a:rPr>
            <a:t>Priorités 1, 2, 3</a:t>
          </a:r>
        </a:p>
        <a:p>
          <a:pPr marL="228600" lvl="1" indent="-228600" algn="l" defTabSz="1066800">
            <a:lnSpc>
              <a:spcPct val="90000"/>
            </a:lnSpc>
            <a:spcBef>
              <a:spcPct val="0"/>
            </a:spcBef>
            <a:spcAft>
              <a:spcPct val="15000"/>
            </a:spcAft>
            <a:buChar char="•"/>
          </a:pPr>
          <a:r>
            <a:rPr lang="fr-BE" sz="2400" kern="1200" noProof="0" dirty="0">
              <a:latin typeface="Open Sans" pitchFamily="2" charset="0"/>
              <a:ea typeface="Open Sans" pitchFamily="2" charset="0"/>
              <a:cs typeface="Open Sans" pitchFamily="2" charset="0"/>
            </a:rPr>
            <a:t>Montant des projets : €1,5 million – €2,5 millions</a:t>
          </a:r>
        </a:p>
        <a:p>
          <a:pPr marL="228600" lvl="1" indent="-228600" algn="l" defTabSz="1066800">
            <a:lnSpc>
              <a:spcPct val="90000"/>
            </a:lnSpc>
            <a:spcBef>
              <a:spcPct val="0"/>
            </a:spcBef>
            <a:spcAft>
              <a:spcPct val="15000"/>
            </a:spcAft>
            <a:buChar char="•"/>
          </a:pPr>
          <a:r>
            <a:rPr lang="fr-BE" sz="2400" kern="1200" noProof="0" dirty="0">
              <a:latin typeface="Open Sans" pitchFamily="2" charset="0"/>
              <a:ea typeface="Open Sans" pitchFamily="2" charset="0"/>
              <a:cs typeface="Open Sans" pitchFamily="2" charset="0"/>
            </a:rPr>
            <a:t>Nombre max. recommandé de partenaires : 7  </a:t>
          </a:r>
        </a:p>
      </dsp:txBody>
      <dsp:txXfrm>
        <a:off x="4370" y="2171079"/>
        <a:ext cx="4261104" cy="3634712"/>
      </dsp:txXfrm>
    </dsp:sp>
    <dsp:sp modelId="{2B424D11-4A9C-480A-9612-59135F8C5E26}">
      <dsp:nvSpPr>
        <dsp:cNvPr id="0" name=""/>
        <dsp:cNvSpPr/>
      </dsp:nvSpPr>
      <dsp:spPr>
        <a:xfrm>
          <a:off x="4862029" y="466637"/>
          <a:ext cx="4261104" cy="1704441"/>
        </a:xfrm>
        <a:prstGeom prst="rect">
          <a:avLst/>
        </a:prstGeom>
        <a:solidFill>
          <a:schemeClr val="accent3">
            <a:hueOff val="6102724"/>
            <a:satOff val="10908"/>
            <a:lumOff val="-10687"/>
            <a:alphaOff val="0"/>
          </a:schemeClr>
        </a:solidFill>
        <a:ln w="12700" cap="flat" cmpd="sng" algn="ctr">
          <a:solidFill>
            <a:schemeClr val="accent3">
              <a:hueOff val="6102724"/>
              <a:satOff val="10908"/>
              <a:lumOff val="-1068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a:lnSpc>
              <a:spcPct val="90000"/>
            </a:lnSpc>
            <a:spcBef>
              <a:spcPct val="0"/>
            </a:spcBef>
            <a:spcAft>
              <a:spcPct val="35000"/>
            </a:spcAft>
            <a:buNone/>
          </a:pPr>
          <a:r>
            <a:rPr lang="it-IT" sz="4000" kern="1200" dirty="0" err="1">
              <a:latin typeface="Open Sans" pitchFamily="2" charset="0"/>
              <a:ea typeface="Open Sans" pitchFamily="2" charset="0"/>
              <a:cs typeface="Open Sans" pitchFamily="2" charset="0"/>
            </a:rPr>
            <a:t>Axés</a:t>
          </a:r>
          <a:r>
            <a:rPr lang="it-IT" sz="4000" kern="1200" dirty="0">
              <a:latin typeface="Open Sans" pitchFamily="2" charset="0"/>
              <a:ea typeface="Open Sans" pitchFamily="2" charset="0"/>
              <a:cs typeface="Open Sans" pitchFamily="2" charset="0"/>
            </a:rPr>
            <a:t> sur la jeunesse</a:t>
          </a:r>
        </a:p>
      </dsp:txBody>
      <dsp:txXfrm>
        <a:off x="4862029" y="466637"/>
        <a:ext cx="4261104" cy="1704441"/>
      </dsp:txXfrm>
    </dsp:sp>
    <dsp:sp modelId="{3FE832A5-49F7-4EA4-B0F0-5E1DE1CDEAB4}">
      <dsp:nvSpPr>
        <dsp:cNvPr id="0" name=""/>
        <dsp:cNvSpPr/>
      </dsp:nvSpPr>
      <dsp:spPr>
        <a:xfrm>
          <a:off x="4862029" y="2171079"/>
          <a:ext cx="4261104" cy="3634712"/>
        </a:xfrm>
        <a:prstGeom prst="rect">
          <a:avLst/>
        </a:prstGeom>
        <a:solidFill>
          <a:schemeClr val="accent3">
            <a:tint val="40000"/>
            <a:alpha val="90000"/>
            <a:hueOff val="6541351"/>
            <a:satOff val="-9995"/>
            <a:lumOff val="-1670"/>
            <a:alphaOff val="0"/>
          </a:schemeClr>
        </a:solidFill>
        <a:ln w="12700" cap="flat" cmpd="sng" algn="ctr">
          <a:solidFill>
            <a:schemeClr val="accent3">
              <a:tint val="40000"/>
              <a:alpha val="90000"/>
              <a:hueOff val="6541351"/>
              <a:satOff val="-9995"/>
              <a:lumOff val="-167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CA" sz="2400" kern="1200" noProof="0" dirty="0">
              <a:latin typeface="Open Sans" pitchFamily="2" charset="0"/>
              <a:ea typeface="Open Sans" pitchFamily="2" charset="0"/>
              <a:cs typeface="Open Sans" pitchFamily="2" charset="0"/>
            </a:rPr>
            <a:t>Allocation : </a:t>
          </a:r>
          <a:r>
            <a:rPr lang="en-CA" sz="2400" b="1" i="0" kern="1200" noProof="0" dirty="0">
              <a:latin typeface="Open Sans" pitchFamily="2" charset="0"/>
              <a:ea typeface="Open Sans" pitchFamily="2" charset="0"/>
              <a:cs typeface="Open Sans" pitchFamily="2" charset="0"/>
            </a:rPr>
            <a:t>€19,1 millions</a:t>
          </a:r>
        </a:p>
        <a:p>
          <a:pPr marL="228600" lvl="1" indent="-228600" algn="l" defTabSz="1066800">
            <a:lnSpc>
              <a:spcPct val="90000"/>
            </a:lnSpc>
            <a:spcBef>
              <a:spcPct val="0"/>
            </a:spcBef>
            <a:spcAft>
              <a:spcPct val="15000"/>
            </a:spcAft>
            <a:buChar char="•"/>
          </a:pPr>
          <a:r>
            <a:rPr lang="en-CA" sz="2400" kern="1200" noProof="0" dirty="0" err="1">
              <a:latin typeface="Open Sans" pitchFamily="2" charset="0"/>
              <a:ea typeface="Open Sans" pitchFamily="2" charset="0"/>
              <a:cs typeface="Open Sans" pitchFamily="2" charset="0"/>
            </a:rPr>
            <a:t>Priorités</a:t>
          </a:r>
          <a:r>
            <a:rPr lang="en-CA" sz="2400" kern="1200" noProof="0" dirty="0">
              <a:latin typeface="Open Sans" pitchFamily="2" charset="0"/>
              <a:ea typeface="Open Sans" pitchFamily="2" charset="0"/>
              <a:cs typeface="Open Sans" pitchFamily="2" charset="0"/>
            </a:rPr>
            <a:t> 1, 2, 3</a:t>
          </a:r>
        </a:p>
        <a:p>
          <a:pPr marL="228600" lvl="1" indent="-228600" algn="l" defTabSz="1066800">
            <a:lnSpc>
              <a:spcPct val="90000"/>
            </a:lnSpc>
            <a:spcBef>
              <a:spcPct val="0"/>
            </a:spcBef>
            <a:spcAft>
              <a:spcPct val="15000"/>
            </a:spcAft>
            <a:buChar char="•"/>
          </a:pPr>
          <a:r>
            <a:rPr lang="it-IT" sz="2400" kern="1200" noProof="0" dirty="0">
              <a:latin typeface="Open Sans" pitchFamily="2" charset="0"/>
              <a:ea typeface="Open Sans" pitchFamily="2" charset="0"/>
              <a:cs typeface="Open Sans" pitchFamily="2" charset="0"/>
            </a:rPr>
            <a:t>Montant </a:t>
          </a:r>
          <a:r>
            <a:rPr lang="it-IT" sz="2400" kern="1200" noProof="0" dirty="0" err="1">
              <a:latin typeface="Open Sans" pitchFamily="2" charset="0"/>
              <a:ea typeface="Open Sans" pitchFamily="2" charset="0"/>
              <a:cs typeface="Open Sans" pitchFamily="2" charset="0"/>
            </a:rPr>
            <a:t>des</a:t>
          </a:r>
          <a:r>
            <a:rPr lang="it-IT" sz="2400" kern="1200" noProof="0" dirty="0">
              <a:latin typeface="Open Sans" pitchFamily="2" charset="0"/>
              <a:ea typeface="Open Sans" pitchFamily="2" charset="0"/>
              <a:cs typeface="Open Sans" pitchFamily="2" charset="0"/>
            </a:rPr>
            <a:t> </a:t>
          </a:r>
          <a:r>
            <a:rPr lang="it-IT" sz="2400" kern="1200" noProof="0" dirty="0" err="1">
              <a:latin typeface="Open Sans" pitchFamily="2" charset="0"/>
              <a:ea typeface="Open Sans" pitchFamily="2" charset="0"/>
              <a:cs typeface="Open Sans" pitchFamily="2" charset="0"/>
            </a:rPr>
            <a:t>projets</a:t>
          </a:r>
          <a:r>
            <a:rPr lang="it-IT" sz="2400" kern="1200" noProof="0" dirty="0">
              <a:latin typeface="Open Sans" pitchFamily="2" charset="0"/>
              <a:ea typeface="Open Sans" pitchFamily="2" charset="0"/>
              <a:cs typeface="Open Sans" pitchFamily="2" charset="0"/>
            </a:rPr>
            <a:t> : </a:t>
          </a:r>
          <a:r>
            <a:rPr lang="en-CA" sz="2400" kern="1200" noProof="0" dirty="0">
              <a:latin typeface="Open Sans" pitchFamily="2" charset="0"/>
              <a:ea typeface="Open Sans" pitchFamily="2" charset="0"/>
              <a:cs typeface="Open Sans" pitchFamily="2" charset="0"/>
            </a:rPr>
            <a:t>€500 000 – €1 million</a:t>
          </a:r>
        </a:p>
        <a:p>
          <a:pPr marL="228600" lvl="1" indent="-228600" algn="l" defTabSz="1066800">
            <a:lnSpc>
              <a:spcPct val="90000"/>
            </a:lnSpc>
            <a:spcBef>
              <a:spcPct val="0"/>
            </a:spcBef>
            <a:spcAft>
              <a:spcPct val="15000"/>
            </a:spcAft>
            <a:buChar char="•"/>
          </a:pPr>
          <a:r>
            <a:rPr lang="fr-FR" sz="2400" kern="1200" noProof="0" dirty="0">
              <a:latin typeface="Open Sans" pitchFamily="2" charset="0"/>
              <a:ea typeface="Open Sans" pitchFamily="2" charset="0"/>
              <a:cs typeface="Open Sans" pitchFamily="2" charset="0"/>
            </a:rPr>
            <a:t>Nombre max. recommandé de partenaires </a:t>
          </a:r>
          <a:r>
            <a:rPr lang="en-CA" sz="2400" kern="1200" noProof="0" dirty="0">
              <a:latin typeface="Open Sans" pitchFamily="2" charset="0"/>
              <a:ea typeface="Open Sans" pitchFamily="2" charset="0"/>
              <a:cs typeface="Open Sans" pitchFamily="2" charset="0"/>
            </a:rPr>
            <a:t>: 5</a:t>
          </a:r>
        </a:p>
      </dsp:txBody>
      <dsp:txXfrm>
        <a:off x="4862029" y="2171079"/>
        <a:ext cx="4261104" cy="3634712"/>
      </dsp:txXfrm>
    </dsp:sp>
    <dsp:sp modelId="{CE95CF81-AB79-4D10-A810-AB427A5AA39F}">
      <dsp:nvSpPr>
        <dsp:cNvPr id="0" name=""/>
        <dsp:cNvSpPr/>
      </dsp:nvSpPr>
      <dsp:spPr>
        <a:xfrm>
          <a:off x="9719688" y="466637"/>
          <a:ext cx="4261104" cy="1704441"/>
        </a:xfrm>
        <a:prstGeom prst="rect">
          <a:avLst/>
        </a:prstGeom>
        <a:solidFill>
          <a:schemeClr val="accent3">
            <a:hueOff val="12205448"/>
            <a:satOff val="21816"/>
            <a:lumOff val="-21374"/>
            <a:alphaOff val="0"/>
          </a:schemeClr>
        </a:solidFill>
        <a:ln w="12700" cap="flat" cmpd="sng" algn="ctr">
          <a:solidFill>
            <a:schemeClr val="accent3">
              <a:hueOff val="12205448"/>
              <a:satOff val="21816"/>
              <a:lumOff val="-213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2444750">
            <a:lnSpc>
              <a:spcPct val="90000"/>
            </a:lnSpc>
            <a:spcBef>
              <a:spcPct val="0"/>
            </a:spcBef>
            <a:spcAft>
              <a:spcPct val="35000"/>
            </a:spcAft>
            <a:buNone/>
          </a:pPr>
          <a:r>
            <a:rPr lang="it-IT" sz="4000" kern="1200" dirty="0" err="1">
              <a:latin typeface="Open Sans" pitchFamily="2" charset="0"/>
              <a:ea typeface="Open Sans" pitchFamily="2" charset="0"/>
              <a:cs typeface="Open Sans" pitchFamily="2" charset="0"/>
            </a:rPr>
            <a:t>Gouvernance</a:t>
          </a:r>
          <a:endParaRPr lang="it-IT" sz="4000" kern="1200" dirty="0">
            <a:latin typeface="Open Sans" pitchFamily="2" charset="0"/>
            <a:ea typeface="Open Sans" pitchFamily="2" charset="0"/>
            <a:cs typeface="Open Sans" pitchFamily="2" charset="0"/>
          </a:endParaRPr>
        </a:p>
      </dsp:txBody>
      <dsp:txXfrm>
        <a:off x="9719688" y="466637"/>
        <a:ext cx="4261104" cy="1704441"/>
      </dsp:txXfrm>
    </dsp:sp>
    <dsp:sp modelId="{E90722D6-1098-414E-81B8-96529507DD49}">
      <dsp:nvSpPr>
        <dsp:cNvPr id="0" name=""/>
        <dsp:cNvSpPr/>
      </dsp:nvSpPr>
      <dsp:spPr>
        <a:xfrm>
          <a:off x="9719688" y="2171079"/>
          <a:ext cx="4261104" cy="3634712"/>
        </a:xfrm>
        <a:prstGeom prst="rect">
          <a:avLst/>
        </a:prstGeom>
        <a:solidFill>
          <a:schemeClr val="accent3">
            <a:tint val="40000"/>
            <a:alpha val="90000"/>
            <a:hueOff val="13082703"/>
            <a:satOff val="-19991"/>
            <a:lumOff val="-3339"/>
            <a:alphaOff val="0"/>
          </a:schemeClr>
        </a:solidFill>
        <a:ln w="12700" cap="flat" cmpd="sng" algn="ctr">
          <a:solidFill>
            <a:schemeClr val="accent3">
              <a:tint val="40000"/>
              <a:alpha val="90000"/>
              <a:hueOff val="13082703"/>
              <a:satOff val="-19991"/>
              <a:lumOff val="-333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it-IT" sz="2400" b="0" kern="1200" dirty="0" err="1">
              <a:latin typeface="Open Sans" pitchFamily="2" charset="0"/>
              <a:ea typeface="Open Sans" pitchFamily="2" charset="0"/>
              <a:cs typeface="Open Sans" pitchFamily="2" charset="0"/>
            </a:rPr>
            <a:t>Allocation</a:t>
          </a:r>
          <a:r>
            <a:rPr lang="it-IT" sz="2400" b="0" kern="1200" dirty="0">
              <a:latin typeface="Open Sans" pitchFamily="2" charset="0"/>
              <a:ea typeface="Open Sans" pitchFamily="2" charset="0"/>
              <a:cs typeface="Open Sans" pitchFamily="2" charset="0"/>
            </a:rPr>
            <a:t> : </a:t>
          </a:r>
          <a:r>
            <a:rPr lang="it-IT" sz="2400" b="1" kern="1200" dirty="0">
              <a:latin typeface="Open Sans" pitchFamily="2" charset="0"/>
              <a:ea typeface="Open Sans" pitchFamily="2" charset="0"/>
              <a:cs typeface="Open Sans" pitchFamily="2" charset="0"/>
            </a:rPr>
            <a:t>€7,9 </a:t>
          </a:r>
          <a:r>
            <a:rPr lang="it-IT" sz="2400" b="1" kern="1200" dirty="0" err="1">
              <a:latin typeface="Open Sans" pitchFamily="2" charset="0"/>
              <a:ea typeface="Open Sans" pitchFamily="2" charset="0"/>
              <a:cs typeface="Open Sans" pitchFamily="2" charset="0"/>
            </a:rPr>
            <a:t>millions</a:t>
          </a:r>
          <a:endParaRPr lang="it-IT" sz="2400" b="1" kern="1200" dirty="0">
            <a:latin typeface="Open Sans" pitchFamily="2" charset="0"/>
            <a:ea typeface="Open Sans" pitchFamily="2" charset="0"/>
            <a:cs typeface="Open Sans" pitchFamily="2" charset="0"/>
          </a:endParaRPr>
        </a:p>
        <a:p>
          <a:pPr marL="228600" lvl="1" indent="-228600" algn="l" defTabSz="1066800">
            <a:lnSpc>
              <a:spcPct val="90000"/>
            </a:lnSpc>
            <a:spcBef>
              <a:spcPct val="0"/>
            </a:spcBef>
            <a:spcAft>
              <a:spcPct val="15000"/>
            </a:spcAft>
            <a:buChar char="•"/>
          </a:pPr>
          <a:r>
            <a:rPr lang="it-IT" sz="2400" kern="1200" dirty="0" err="1">
              <a:latin typeface="Open Sans" pitchFamily="2" charset="0"/>
              <a:ea typeface="Open Sans" pitchFamily="2" charset="0"/>
              <a:cs typeface="Open Sans" pitchFamily="2" charset="0"/>
            </a:rPr>
            <a:t>Uniquement</a:t>
          </a:r>
          <a:r>
            <a:rPr lang="it-IT" sz="2400" kern="1200" dirty="0">
              <a:latin typeface="Open Sans" pitchFamily="2" charset="0"/>
              <a:ea typeface="Open Sans" pitchFamily="2" charset="0"/>
              <a:cs typeface="Open Sans" pitchFamily="2" charset="0"/>
            </a:rPr>
            <a:t> </a:t>
          </a:r>
          <a:r>
            <a:rPr lang="it-IT" sz="2400" kern="1200" dirty="0" err="1">
              <a:latin typeface="Open Sans" pitchFamily="2" charset="0"/>
              <a:ea typeface="Open Sans" pitchFamily="2" charset="0"/>
              <a:cs typeface="Open Sans" pitchFamily="2" charset="0"/>
            </a:rPr>
            <a:t>Priorité</a:t>
          </a:r>
          <a:r>
            <a:rPr lang="it-IT" sz="2400" kern="1200" dirty="0">
              <a:latin typeface="Open Sans" pitchFamily="2" charset="0"/>
              <a:ea typeface="Open Sans" pitchFamily="2" charset="0"/>
              <a:cs typeface="Open Sans" pitchFamily="2" charset="0"/>
            </a:rPr>
            <a:t> 4</a:t>
          </a:r>
        </a:p>
        <a:p>
          <a:pPr marL="228600" lvl="1" indent="-228600" algn="l" defTabSz="1066800">
            <a:lnSpc>
              <a:spcPct val="90000"/>
            </a:lnSpc>
            <a:spcBef>
              <a:spcPct val="0"/>
            </a:spcBef>
            <a:spcAft>
              <a:spcPct val="15000"/>
            </a:spcAft>
            <a:buChar char="•"/>
          </a:pPr>
          <a:r>
            <a:rPr lang="it-IT" sz="2400" kern="1200" dirty="0">
              <a:latin typeface="Open Sans" pitchFamily="2" charset="0"/>
              <a:ea typeface="Open Sans" pitchFamily="2" charset="0"/>
              <a:cs typeface="Open Sans" pitchFamily="2" charset="0"/>
            </a:rPr>
            <a:t>Montant </a:t>
          </a:r>
          <a:r>
            <a:rPr lang="it-IT" sz="2400" kern="1200" dirty="0" err="1">
              <a:latin typeface="Open Sans" pitchFamily="2" charset="0"/>
              <a:ea typeface="Open Sans" pitchFamily="2" charset="0"/>
              <a:cs typeface="Open Sans" pitchFamily="2" charset="0"/>
            </a:rPr>
            <a:t>des</a:t>
          </a:r>
          <a:r>
            <a:rPr lang="it-IT" sz="2400" kern="1200" dirty="0">
              <a:latin typeface="Open Sans" pitchFamily="2" charset="0"/>
              <a:ea typeface="Open Sans" pitchFamily="2" charset="0"/>
              <a:cs typeface="Open Sans" pitchFamily="2" charset="0"/>
            </a:rPr>
            <a:t> </a:t>
          </a:r>
          <a:r>
            <a:rPr lang="it-IT" sz="2400" kern="1200" dirty="0" err="1">
              <a:latin typeface="Open Sans" pitchFamily="2" charset="0"/>
              <a:ea typeface="Open Sans" pitchFamily="2" charset="0"/>
              <a:cs typeface="Open Sans" pitchFamily="2" charset="0"/>
            </a:rPr>
            <a:t>projets</a:t>
          </a:r>
          <a:r>
            <a:rPr lang="it-IT" sz="2400" kern="1200" dirty="0">
              <a:latin typeface="Open Sans" pitchFamily="2" charset="0"/>
              <a:ea typeface="Open Sans" pitchFamily="2" charset="0"/>
              <a:cs typeface="Open Sans" pitchFamily="2" charset="0"/>
            </a:rPr>
            <a:t> : €1 </a:t>
          </a:r>
          <a:r>
            <a:rPr lang="it-IT" sz="2400" kern="1200" dirty="0" err="1">
              <a:latin typeface="Open Sans" pitchFamily="2" charset="0"/>
              <a:ea typeface="Open Sans" pitchFamily="2" charset="0"/>
              <a:cs typeface="Open Sans" pitchFamily="2" charset="0"/>
            </a:rPr>
            <a:t>million</a:t>
          </a:r>
          <a:r>
            <a:rPr lang="it-IT" sz="2400" kern="1200" dirty="0">
              <a:latin typeface="Open Sans" pitchFamily="2" charset="0"/>
              <a:ea typeface="Open Sans" pitchFamily="2" charset="0"/>
              <a:cs typeface="Open Sans" pitchFamily="2" charset="0"/>
            </a:rPr>
            <a:t> – €1,3 </a:t>
          </a:r>
          <a:r>
            <a:rPr lang="it-IT" sz="2400" kern="1200" dirty="0" err="1">
              <a:latin typeface="Open Sans" pitchFamily="2" charset="0"/>
              <a:ea typeface="Open Sans" pitchFamily="2" charset="0"/>
              <a:cs typeface="Open Sans" pitchFamily="2" charset="0"/>
            </a:rPr>
            <a:t>million</a:t>
          </a:r>
          <a:endParaRPr lang="it-IT" sz="2400" kern="1200" dirty="0">
            <a:latin typeface="Open Sans" pitchFamily="2" charset="0"/>
            <a:ea typeface="Open Sans" pitchFamily="2" charset="0"/>
            <a:cs typeface="Open Sans" pitchFamily="2" charset="0"/>
          </a:endParaRPr>
        </a:p>
        <a:p>
          <a:pPr marL="228600" lvl="1" indent="-228600" algn="l" defTabSz="1066800">
            <a:lnSpc>
              <a:spcPct val="90000"/>
            </a:lnSpc>
            <a:spcBef>
              <a:spcPct val="0"/>
            </a:spcBef>
            <a:spcAft>
              <a:spcPct val="15000"/>
            </a:spcAft>
            <a:buChar char="•"/>
          </a:pPr>
          <a:r>
            <a:rPr lang="fr-FR" sz="2400" kern="1200" dirty="0">
              <a:latin typeface="Open Sans" pitchFamily="2" charset="0"/>
              <a:ea typeface="Open Sans" pitchFamily="2" charset="0"/>
              <a:cs typeface="Open Sans" pitchFamily="2" charset="0"/>
            </a:rPr>
            <a:t>Nombre max. recommandé de partenaires </a:t>
          </a:r>
          <a:r>
            <a:rPr lang="en-US" sz="2400" kern="1200" dirty="0">
              <a:latin typeface="Open Sans" pitchFamily="2" charset="0"/>
              <a:ea typeface="Open Sans" pitchFamily="2" charset="0"/>
              <a:cs typeface="Open Sans" pitchFamily="2" charset="0"/>
            </a:rPr>
            <a:t>: 5</a:t>
          </a:r>
          <a:endParaRPr lang="it-IT" sz="2400" kern="1200" dirty="0">
            <a:latin typeface="Open Sans" pitchFamily="2" charset="0"/>
            <a:ea typeface="Open Sans" pitchFamily="2" charset="0"/>
            <a:cs typeface="Open Sans" pitchFamily="2" charset="0"/>
          </a:endParaRPr>
        </a:p>
        <a:p>
          <a:pPr marL="285750" lvl="1" indent="0" algn="l" defTabSz="1244600">
            <a:lnSpc>
              <a:spcPct val="90000"/>
            </a:lnSpc>
            <a:spcBef>
              <a:spcPct val="0"/>
            </a:spcBef>
            <a:spcAft>
              <a:spcPct val="15000"/>
            </a:spcAft>
            <a:buChar char="•"/>
          </a:pPr>
          <a:endParaRPr lang="it-IT" sz="2800" kern="1200" dirty="0">
            <a:solidFill>
              <a:srgbClr val="000000">
                <a:hueOff val="0"/>
                <a:satOff val="0"/>
                <a:lumOff val="0"/>
                <a:alphaOff val="0"/>
              </a:srgbClr>
            </a:solidFill>
            <a:latin typeface="Open Sans" pitchFamily="2" charset="0"/>
            <a:ea typeface="Open Sans" pitchFamily="2" charset="0"/>
            <a:cs typeface="Open Sans" pitchFamily="2" charset="0"/>
          </a:endParaRPr>
        </a:p>
      </dsp:txBody>
      <dsp:txXfrm>
        <a:off x="9719688" y="2171079"/>
        <a:ext cx="4261104" cy="36347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8AB18-CD6C-4E23-8F30-F997456B5234}">
      <dsp:nvSpPr>
        <dsp:cNvPr id="0" name=""/>
        <dsp:cNvSpPr/>
      </dsp:nvSpPr>
      <dsp:spPr>
        <a:xfrm>
          <a:off x="0" y="502340"/>
          <a:ext cx="4516253" cy="1736993"/>
        </a:xfrm>
        <a:prstGeom prst="rect">
          <a:avLst/>
        </a:prstGeom>
        <a:solidFill>
          <a:schemeClr val="accent4"/>
        </a:solidFill>
        <a:ln w="19050" cap="flat" cmpd="sng" algn="ctr">
          <a:solidFill>
            <a:schemeClr val="lt1"/>
          </a:solidFill>
          <a:prstDash val="solid"/>
          <a:miter lim="800000"/>
        </a:ln>
        <a:effectLst/>
      </dsp:spPr>
      <dsp:style>
        <a:lnRef idx="3">
          <a:schemeClr val="lt1"/>
        </a:lnRef>
        <a:fillRef idx="1">
          <a:schemeClr val="accent4"/>
        </a:fillRef>
        <a:effectRef idx="1">
          <a:schemeClr val="accent4"/>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Open Sans" panose="020B0606030504020204" pitchFamily="34" charset="0"/>
              <a:ea typeface="Open Sans" panose="020B0606030504020204" pitchFamily="34" charset="0"/>
              <a:cs typeface="Open Sans" panose="020B0606030504020204" pitchFamily="34" charset="0"/>
            </a:rPr>
            <a:t>Partenariat comprenant </a:t>
          </a:r>
          <a:r>
            <a:rPr lang="fr-FR" sz="2000" b="1" kern="1200" dirty="0">
              <a:latin typeface="Open Sans" panose="020B0606030504020204" pitchFamily="34" charset="0"/>
              <a:ea typeface="Open Sans" panose="020B0606030504020204" pitchFamily="34" charset="0"/>
              <a:cs typeface="Open Sans" panose="020B0606030504020204" pitchFamily="34" charset="0"/>
            </a:rPr>
            <a:t>au moins 2</a:t>
          </a:r>
          <a:r>
            <a:rPr lang="fr-FR" sz="2000" kern="1200" dirty="0">
              <a:latin typeface="Open Sans" panose="020B0606030504020204" pitchFamily="34" charset="0"/>
              <a:ea typeface="Open Sans" panose="020B0606030504020204" pitchFamily="34" charset="0"/>
              <a:cs typeface="Open Sans" panose="020B0606030504020204" pitchFamily="34" charset="0"/>
            </a:rPr>
            <a:t> organisations dont la </a:t>
          </a:r>
          <a:r>
            <a:rPr lang="fr-FR" sz="2000" b="1" kern="1200" dirty="0">
              <a:latin typeface="Open Sans" panose="020B0606030504020204" pitchFamily="34" charset="0"/>
              <a:ea typeface="Open Sans" panose="020B0606030504020204" pitchFamily="34" charset="0"/>
              <a:cs typeface="Open Sans" panose="020B0606030504020204" pitchFamily="34" charset="0"/>
            </a:rPr>
            <a:t>majorité du personnel</a:t>
          </a:r>
          <a:r>
            <a:rPr lang="fr-FR" sz="2000" kern="1200" dirty="0">
              <a:latin typeface="Open Sans" panose="020B0606030504020204" pitchFamily="34" charset="0"/>
              <a:ea typeface="Open Sans" panose="020B0606030504020204" pitchFamily="34" charset="0"/>
              <a:cs typeface="Open Sans" panose="020B0606030504020204" pitchFamily="34" charset="0"/>
            </a:rPr>
            <a:t> impliqué dans la gestion est </a:t>
          </a:r>
          <a:r>
            <a:rPr lang="fr-FR" sz="2000" b="1" kern="1200" dirty="0">
              <a:latin typeface="Open Sans" panose="020B0606030504020204" pitchFamily="34" charset="0"/>
              <a:ea typeface="Open Sans" panose="020B0606030504020204" pitchFamily="34" charset="0"/>
              <a:cs typeface="Open Sans" panose="020B0606030504020204" pitchFamily="34" charset="0"/>
            </a:rPr>
            <a:t>âgé de 18-30 ans</a:t>
          </a:r>
          <a:endParaRPr lang="en-US"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0" y="502340"/>
        <a:ext cx="4516253" cy="1736993"/>
      </dsp:txXfrm>
    </dsp:sp>
    <dsp:sp modelId="{549B89F0-0886-4EA7-8436-E6510DC3C9BE}">
      <dsp:nvSpPr>
        <dsp:cNvPr id="0" name=""/>
        <dsp:cNvSpPr/>
      </dsp:nvSpPr>
      <dsp:spPr>
        <a:xfrm>
          <a:off x="5494048" y="502340"/>
          <a:ext cx="4516253" cy="1736993"/>
        </a:xfrm>
        <a:prstGeom prst="rect">
          <a:avLst/>
        </a:prstGeom>
        <a:solidFill>
          <a:schemeClr val="accent4"/>
        </a:solidFill>
        <a:ln w="19050" cap="flat" cmpd="sng" algn="ctr">
          <a:solidFill>
            <a:schemeClr val="lt1"/>
          </a:solidFill>
          <a:prstDash val="solid"/>
          <a:miter lim="800000"/>
        </a:ln>
        <a:effectLst/>
      </dsp:spPr>
      <dsp:style>
        <a:lnRef idx="3">
          <a:schemeClr val="lt1"/>
        </a:lnRef>
        <a:fillRef idx="1">
          <a:schemeClr val="accent4"/>
        </a:fillRef>
        <a:effectRef idx="1">
          <a:schemeClr val="accent4"/>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Open Sans" panose="020B0606030504020204" pitchFamily="34" charset="0"/>
              <a:ea typeface="Open Sans" panose="020B0606030504020204" pitchFamily="34" charset="0"/>
              <a:cs typeface="Open Sans" panose="020B0606030504020204" pitchFamily="34" charset="0"/>
            </a:rPr>
            <a:t>Partenariat comprenant </a:t>
          </a:r>
          <a:r>
            <a:rPr lang="fr-FR" sz="2000" b="1" kern="1200" dirty="0">
              <a:latin typeface="Open Sans" panose="020B0606030504020204" pitchFamily="34" charset="0"/>
              <a:ea typeface="Open Sans" panose="020B0606030504020204" pitchFamily="34" charset="0"/>
              <a:cs typeface="Open Sans" panose="020B0606030504020204" pitchFamily="34" charset="0"/>
            </a:rPr>
            <a:t>au moins 2 </a:t>
          </a:r>
          <a:r>
            <a:rPr lang="fr-FR" sz="2000" kern="1200" dirty="0">
              <a:latin typeface="Open Sans" panose="020B0606030504020204" pitchFamily="34" charset="0"/>
              <a:ea typeface="Open Sans" panose="020B0606030504020204" pitchFamily="34" charset="0"/>
              <a:cs typeface="Open Sans" panose="020B0606030504020204" pitchFamily="34" charset="0"/>
            </a:rPr>
            <a:t>organismes dont la </a:t>
          </a:r>
          <a:r>
            <a:rPr lang="fr-FR" sz="2000" b="1" kern="1200" dirty="0">
              <a:latin typeface="Open Sans" panose="020B0606030504020204" pitchFamily="34" charset="0"/>
              <a:ea typeface="Open Sans" panose="020B0606030504020204" pitchFamily="34" charset="0"/>
              <a:cs typeface="Open Sans" panose="020B0606030504020204" pitchFamily="34" charset="0"/>
            </a:rPr>
            <a:t>mission principale</a:t>
          </a:r>
          <a:r>
            <a:rPr lang="fr-FR" sz="2000" kern="1200" dirty="0">
              <a:latin typeface="Open Sans" panose="020B0606030504020204" pitchFamily="34" charset="0"/>
              <a:ea typeface="Open Sans" panose="020B0606030504020204" pitchFamily="34" charset="0"/>
              <a:cs typeface="Open Sans" panose="020B0606030504020204" pitchFamily="34" charset="0"/>
            </a:rPr>
            <a:t>* est d'œuvrer </a:t>
          </a:r>
          <a:r>
            <a:rPr lang="fr-FR" sz="2000" b="1" kern="1200" dirty="0">
              <a:latin typeface="Open Sans" panose="020B0606030504020204" pitchFamily="34" charset="0"/>
              <a:ea typeface="Open Sans" panose="020B0606030504020204" pitchFamily="34" charset="0"/>
              <a:cs typeface="Open Sans" panose="020B0606030504020204" pitchFamily="34" charset="0"/>
            </a:rPr>
            <a:t>au bénéfice des jeunes</a:t>
          </a:r>
          <a:endParaRPr lang="en-US"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5494048" y="502340"/>
        <a:ext cx="4516253" cy="17369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71C939-1881-4DC3-A5FB-4BF8CB148B0F}">
      <dsp:nvSpPr>
        <dsp:cNvPr id="0" name=""/>
        <dsp:cNvSpPr/>
      </dsp:nvSpPr>
      <dsp:spPr>
        <a:xfrm rot="5400000">
          <a:off x="5731692" y="-2159737"/>
          <a:ext cx="1375396" cy="6041779"/>
        </a:xfrm>
        <a:prstGeom prst="round2SameRect">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114300" tIns="57150" rIns="114300" bIns="57150"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latin typeface="Open Sans" panose="020B0606030504020204" pitchFamily="34" charset="0"/>
              <a:ea typeface="Open Sans" panose="020B0606030504020204" pitchFamily="34" charset="0"/>
              <a:cs typeface="Open Sans" panose="020B0606030504020204" pitchFamily="34" charset="0"/>
            </a:rPr>
            <a:t>Uniquement celles qui disposent d'un </a:t>
          </a:r>
          <a:r>
            <a:rPr lang="fr-FR" sz="1600" b="1" kern="1200" dirty="0">
              <a:latin typeface="Open Sans" panose="020B0606030504020204" pitchFamily="34" charset="0"/>
              <a:ea typeface="Open Sans" panose="020B0606030504020204" pitchFamily="34" charset="0"/>
              <a:cs typeface="Open Sans" panose="020B0606030504020204" pitchFamily="34" charset="0"/>
            </a:rPr>
            <a:t>bureau opérationnel</a:t>
          </a:r>
          <a:r>
            <a:rPr lang="fr-FR" sz="1600" kern="1200" dirty="0">
              <a:latin typeface="Open Sans" panose="020B0606030504020204" pitchFamily="34" charset="0"/>
              <a:ea typeface="Open Sans" panose="020B0606030504020204" pitchFamily="34" charset="0"/>
              <a:cs typeface="Open Sans" panose="020B0606030504020204" pitchFamily="34" charset="0"/>
            </a:rPr>
            <a:t> dans la zone éligible</a:t>
          </a:r>
          <a:endParaRPr lang="en-US" sz="16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711200">
            <a:lnSpc>
              <a:spcPct val="90000"/>
            </a:lnSpc>
            <a:spcBef>
              <a:spcPct val="0"/>
            </a:spcBef>
            <a:spcAft>
              <a:spcPct val="15000"/>
            </a:spcAft>
            <a:buChar char="•"/>
          </a:pPr>
          <a:r>
            <a:rPr lang="fr-FR" sz="1600" kern="1200" dirty="0">
              <a:latin typeface="Open Sans" panose="020B0606030504020204" pitchFamily="34" charset="0"/>
              <a:ea typeface="Open Sans" panose="020B0606030504020204" pitchFamily="34" charset="0"/>
              <a:cs typeface="Open Sans" panose="020B0606030504020204" pitchFamily="34" charset="0"/>
            </a:rPr>
            <a:t>Ne contribuent pas au respect de l’exigence minimale de partenariat géographique</a:t>
          </a:r>
          <a:endParaRPr lang="en-US" sz="16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3398501" y="240595"/>
        <a:ext cx="5974638" cy="1241114"/>
      </dsp:txXfrm>
    </dsp:sp>
    <dsp:sp modelId="{796BB84A-3457-4917-8557-EBF78534B3CE}">
      <dsp:nvSpPr>
        <dsp:cNvPr id="0" name=""/>
        <dsp:cNvSpPr/>
      </dsp:nvSpPr>
      <dsp:spPr>
        <a:xfrm>
          <a:off x="0" y="1529"/>
          <a:ext cx="3398501" cy="1719245"/>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err="1">
              <a:latin typeface="Open Sans" panose="020B0606030504020204" pitchFamily="34" charset="0"/>
              <a:ea typeface="Open Sans" panose="020B0606030504020204" pitchFamily="34" charset="0"/>
              <a:cs typeface="Open Sans" panose="020B0606030504020204" pitchFamily="34" charset="0"/>
            </a:rPr>
            <a:t>Organisations</a:t>
          </a:r>
          <a:r>
            <a:rPr lang="en-US" sz="2200" b="1" kern="1200" dirty="0">
              <a:latin typeface="Open Sans" panose="020B0606030504020204" pitchFamily="34" charset="0"/>
              <a:ea typeface="Open Sans" panose="020B0606030504020204" pitchFamily="34" charset="0"/>
              <a:cs typeface="Open Sans" panose="020B0606030504020204" pitchFamily="34" charset="0"/>
            </a:rPr>
            <a:t> </a:t>
          </a:r>
          <a:r>
            <a:rPr lang="en-US" sz="2200" b="1" kern="1200" dirty="0" err="1">
              <a:latin typeface="Open Sans" panose="020B0606030504020204" pitchFamily="34" charset="0"/>
              <a:ea typeface="Open Sans" panose="020B0606030504020204" pitchFamily="34" charset="0"/>
              <a:cs typeface="Open Sans" panose="020B0606030504020204" pitchFamily="34" charset="0"/>
            </a:rPr>
            <a:t>internationales</a:t>
          </a:r>
          <a:endParaRPr lang="en-US" sz="22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83927" y="85456"/>
        <a:ext cx="3230647" cy="1551391"/>
      </dsp:txXfrm>
    </dsp:sp>
    <dsp:sp modelId="{478F62F8-4F0D-40DD-9C1B-72611E050003}">
      <dsp:nvSpPr>
        <dsp:cNvPr id="0" name=""/>
        <dsp:cNvSpPr/>
      </dsp:nvSpPr>
      <dsp:spPr>
        <a:xfrm rot="5400000">
          <a:off x="5731692" y="-354530"/>
          <a:ext cx="1375396" cy="6041779"/>
        </a:xfrm>
        <a:prstGeom prst="round2SameRect">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latin typeface="Open Sans" pitchFamily="2" charset="0"/>
              <a:ea typeface="Open Sans" pitchFamily="2" charset="0"/>
              <a:cs typeface="Open Sans" pitchFamily="2" charset="0"/>
            </a:rPr>
            <a:t>Uniquement si les activités réalisées dans et </a:t>
          </a:r>
          <a:r>
            <a:rPr lang="fr-FR" sz="1800" b="1" kern="1200" dirty="0">
              <a:latin typeface="Open Sans" pitchFamily="2" charset="0"/>
              <a:ea typeface="Open Sans" pitchFamily="2" charset="0"/>
              <a:cs typeface="Open Sans" pitchFamily="2" charset="0"/>
            </a:rPr>
            <a:t>au bénéfice</a:t>
          </a:r>
          <a:r>
            <a:rPr lang="fr-FR" sz="1800" kern="1200" dirty="0">
              <a:latin typeface="Open Sans" pitchFamily="2" charset="0"/>
              <a:ea typeface="Open Sans" pitchFamily="2" charset="0"/>
              <a:cs typeface="Open Sans" pitchFamily="2" charset="0"/>
            </a:rPr>
            <a:t> des régions éligibles au programme</a:t>
          </a:r>
          <a:endParaRPr lang="en-US" sz="1800" b="1" kern="1200" dirty="0">
            <a:latin typeface="Open Sans" pitchFamily="2" charset="0"/>
            <a:ea typeface="Open Sans" pitchFamily="2" charset="0"/>
            <a:cs typeface="Open Sans" pitchFamily="2" charset="0"/>
          </a:endParaRPr>
        </a:p>
        <a:p>
          <a:pPr marL="171450" lvl="1" indent="-171450" algn="l" defTabSz="800100">
            <a:lnSpc>
              <a:spcPct val="90000"/>
            </a:lnSpc>
            <a:spcBef>
              <a:spcPct val="0"/>
            </a:spcBef>
            <a:spcAft>
              <a:spcPct val="15000"/>
            </a:spcAft>
            <a:buChar char="•"/>
          </a:pPr>
          <a:r>
            <a:rPr lang="fr-FR" sz="1800" kern="1200" dirty="0">
              <a:latin typeface="Open Sans" pitchFamily="2" charset="0"/>
              <a:ea typeface="Open Sans" pitchFamily="2" charset="0"/>
              <a:cs typeface="Open Sans" pitchFamily="2" charset="0"/>
            </a:rPr>
            <a:t>Les activités du projet doivent être mises en œuvre </a:t>
          </a:r>
          <a:r>
            <a:rPr lang="fr-FR" sz="1800" b="1" kern="1200" dirty="0">
              <a:latin typeface="Open Sans" pitchFamily="2" charset="0"/>
              <a:ea typeface="Open Sans" pitchFamily="2" charset="0"/>
              <a:cs typeface="Open Sans" pitchFamily="2" charset="0"/>
            </a:rPr>
            <a:t>par la structure locale existante </a:t>
          </a:r>
          <a:r>
            <a:rPr lang="fr-FR" sz="1800" kern="1200" dirty="0">
              <a:latin typeface="Open Sans" pitchFamily="2" charset="0"/>
              <a:ea typeface="Open Sans" pitchFamily="2" charset="0"/>
              <a:cs typeface="Open Sans" pitchFamily="2" charset="0"/>
            </a:rPr>
            <a:t>(le cas échéant)</a:t>
          </a:r>
          <a:endParaRPr lang="en-US" sz="1800" b="1" kern="1200" dirty="0">
            <a:latin typeface="Open Sans" pitchFamily="2" charset="0"/>
            <a:ea typeface="Open Sans" pitchFamily="2" charset="0"/>
            <a:cs typeface="Open Sans" pitchFamily="2" charset="0"/>
          </a:endParaRPr>
        </a:p>
      </dsp:txBody>
      <dsp:txXfrm rot="-5400000">
        <a:off x="3398501" y="2045802"/>
        <a:ext cx="5974638" cy="1241114"/>
      </dsp:txXfrm>
    </dsp:sp>
    <dsp:sp modelId="{F093598E-EC77-4F9A-A4D1-2ABE52890182}">
      <dsp:nvSpPr>
        <dsp:cNvPr id="0" name=""/>
        <dsp:cNvSpPr/>
      </dsp:nvSpPr>
      <dsp:spPr>
        <a:xfrm>
          <a:off x="0" y="1806736"/>
          <a:ext cx="3398501" cy="1719245"/>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fr-FR" sz="2000" b="1" kern="1200" dirty="0"/>
            <a:t>Ministères et autres administrations publiques nationales (hors territoires éligibles)</a:t>
          </a:r>
          <a:endParaRPr lang="en-US"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83927" y="1890663"/>
        <a:ext cx="3230647" cy="1551391"/>
      </dsp:txXfrm>
    </dsp:sp>
    <dsp:sp modelId="{C2059A4F-8270-4B0F-9ACA-E91099F4DC95}">
      <dsp:nvSpPr>
        <dsp:cNvPr id="0" name=""/>
        <dsp:cNvSpPr/>
      </dsp:nvSpPr>
      <dsp:spPr>
        <a:xfrm rot="5400000">
          <a:off x="5368908" y="1489683"/>
          <a:ext cx="1948950" cy="6193473"/>
        </a:xfrm>
        <a:prstGeom prst="round2SameRect">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68580" tIns="34290" rIns="68580" bIns="34290"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Uniquement si le bureau décentralisé a été </a:t>
          </a:r>
          <a:r>
            <a:rPr lang="fr-FR" sz="1600" b="1"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créé au moins 2 ans à compter de la date de lancement de l’appel </a:t>
          </a:r>
          <a:r>
            <a:rPr lang="fr-FR" sz="1600" b="1"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à propositions</a:t>
          </a:r>
          <a:endParaRPr lang="en-US" sz="16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711200">
            <a:lnSpc>
              <a:spcPct val="90000"/>
            </a:lnSpc>
            <a:spcBef>
              <a:spcPct val="0"/>
            </a:spcBef>
            <a:spcAft>
              <a:spcPct val="15000"/>
            </a:spcAft>
            <a:buChar char="•"/>
          </a:pPr>
          <a:r>
            <a:rPr lang="fr-FR" sz="16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 Le bureau a </a:t>
          </a:r>
          <a:r>
            <a:rPr lang="fr-FR" sz="1600" b="1"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la capacité d'assumer des obligations légales et de responsabilité financière</a:t>
          </a:r>
          <a:endParaRPr lang="en-US" sz="1600" b="1"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endParaRPr>
        </a:p>
      </dsp:txBody>
      <dsp:txXfrm rot="-5400000">
        <a:off x="3246647" y="3707084"/>
        <a:ext cx="6098333" cy="1758670"/>
      </dsp:txXfrm>
    </dsp:sp>
    <dsp:sp modelId="{A0ECDB6D-57ED-4CC0-8D60-40DAA880E0FF}">
      <dsp:nvSpPr>
        <dsp:cNvPr id="0" name=""/>
        <dsp:cNvSpPr/>
      </dsp:nvSpPr>
      <dsp:spPr>
        <a:xfrm>
          <a:off x="0" y="3670758"/>
          <a:ext cx="3246646" cy="1831322"/>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fr-FR" sz="2200" b="1" kern="1200" dirty="0">
              <a:latin typeface="Open Sans" panose="020B0606030504020204" pitchFamily="34" charset="0"/>
              <a:ea typeface="Open Sans" panose="020B0606030504020204" pitchFamily="34" charset="0"/>
              <a:cs typeface="Open Sans" panose="020B0606030504020204" pitchFamily="34" charset="0"/>
            </a:rPr>
            <a:t>Structures décentralisées</a:t>
          </a:r>
          <a:endParaRPr lang="en-US" sz="22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89398" y="3760156"/>
        <a:ext cx="3067850" cy="1652526"/>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8715C-5FFC-8B4D-8C28-DC944F05C71A}" type="datetimeFigureOut">
              <a:rPr lang="en-FR" smtClean="0"/>
              <a:t>02/21/2024</a:t>
            </a:fld>
            <a:endParaRPr lang="en-FR"/>
          </a:p>
        </p:txBody>
      </p:sp>
      <p:sp>
        <p:nvSpPr>
          <p:cNvPr id="4" name="Slide Image Placeholder 3"/>
          <p:cNvSpPr>
            <a:spLocks noGrp="1" noRot="1" noChangeAspect="1"/>
          </p:cNvSpPr>
          <p:nvPr>
            <p:ph type="sldImg" idx="2"/>
          </p:nvPr>
        </p:nvSpPr>
        <p:spPr>
          <a:xfrm>
            <a:off x="836613" y="1143000"/>
            <a:ext cx="5184775"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2B941C-5C69-5947-8C97-A6FF44719B5D}" type="slidenum">
              <a:rPr lang="en-FR" smtClean="0"/>
              <a:t>‹N›</a:t>
            </a:fld>
            <a:endParaRPr lang="en-FR"/>
          </a:p>
        </p:txBody>
      </p:sp>
    </p:spTree>
    <p:extLst>
      <p:ext uri="{BB962C8B-B14F-4D97-AF65-F5344CB8AC3E}">
        <p14:creationId xmlns:p14="http://schemas.microsoft.com/office/powerpoint/2010/main" val="782637789"/>
      </p:ext>
    </p:extLst>
  </p:cSld>
  <p:clrMap bg1="lt1" tx1="dk1" bg2="lt2" tx2="dk2" accent1="accent1" accent2="accent2" accent3="accent3" accent4="accent4" accent5="accent5" accent6="accent6" hlink="hlink" folHlink="folHlink"/>
  <p:notesStyle>
    <a:lvl1pPr marL="0" algn="l" defTabSz="1157630" rtl="0" eaLnBrk="1" latinLnBrk="0" hangingPunct="1">
      <a:defRPr sz="1519" kern="1200">
        <a:solidFill>
          <a:schemeClr val="tx1"/>
        </a:solidFill>
        <a:latin typeface="+mn-lt"/>
        <a:ea typeface="+mn-ea"/>
        <a:cs typeface="+mn-cs"/>
      </a:defRPr>
    </a:lvl1pPr>
    <a:lvl2pPr marL="578815" algn="l" defTabSz="1157630" rtl="0" eaLnBrk="1" latinLnBrk="0" hangingPunct="1">
      <a:defRPr sz="1519" kern="1200">
        <a:solidFill>
          <a:schemeClr val="tx1"/>
        </a:solidFill>
        <a:latin typeface="+mn-lt"/>
        <a:ea typeface="+mn-ea"/>
        <a:cs typeface="+mn-cs"/>
      </a:defRPr>
    </a:lvl2pPr>
    <a:lvl3pPr marL="1157630" algn="l" defTabSz="1157630" rtl="0" eaLnBrk="1" latinLnBrk="0" hangingPunct="1">
      <a:defRPr sz="1519" kern="1200">
        <a:solidFill>
          <a:schemeClr val="tx1"/>
        </a:solidFill>
        <a:latin typeface="+mn-lt"/>
        <a:ea typeface="+mn-ea"/>
        <a:cs typeface="+mn-cs"/>
      </a:defRPr>
    </a:lvl3pPr>
    <a:lvl4pPr marL="1736446" algn="l" defTabSz="1157630" rtl="0" eaLnBrk="1" latinLnBrk="0" hangingPunct="1">
      <a:defRPr sz="1519" kern="1200">
        <a:solidFill>
          <a:schemeClr val="tx1"/>
        </a:solidFill>
        <a:latin typeface="+mn-lt"/>
        <a:ea typeface="+mn-ea"/>
        <a:cs typeface="+mn-cs"/>
      </a:defRPr>
    </a:lvl4pPr>
    <a:lvl5pPr marL="2315261" algn="l" defTabSz="1157630" rtl="0" eaLnBrk="1" latinLnBrk="0" hangingPunct="1">
      <a:defRPr sz="1519" kern="1200">
        <a:solidFill>
          <a:schemeClr val="tx1"/>
        </a:solidFill>
        <a:latin typeface="+mn-lt"/>
        <a:ea typeface="+mn-ea"/>
        <a:cs typeface="+mn-cs"/>
      </a:defRPr>
    </a:lvl5pPr>
    <a:lvl6pPr marL="2894076" algn="l" defTabSz="1157630" rtl="0" eaLnBrk="1" latinLnBrk="0" hangingPunct="1">
      <a:defRPr sz="1519" kern="1200">
        <a:solidFill>
          <a:schemeClr val="tx1"/>
        </a:solidFill>
        <a:latin typeface="+mn-lt"/>
        <a:ea typeface="+mn-ea"/>
        <a:cs typeface="+mn-cs"/>
      </a:defRPr>
    </a:lvl6pPr>
    <a:lvl7pPr marL="3472891" algn="l" defTabSz="1157630" rtl="0" eaLnBrk="1" latinLnBrk="0" hangingPunct="1">
      <a:defRPr sz="1519" kern="1200">
        <a:solidFill>
          <a:schemeClr val="tx1"/>
        </a:solidFill>
        <a:latin typeface="+mn-lt"/>
        <a:ea typeface="+mn-ea"/>
        <a:cs typeface="+mn-cs"/>
      </a:defRPr>
    </a:lvl7pPr>
    <a:lvl8pPr marL="4051706" algn="l" defTabSz="1157630" rtl="0" eaLnBrk="1" latinLnBrk="0" hangingPunct="1">
      <a:defRPr sz="1519" kern="1200">
        <a:solidFill>
          <a:schemeClr val="tx1"/>
        </a:solidFill>
        <a:latin typeface="+mn-lt"/>
        <a:ea typeface="+mn-ea"/>
        <a:cs typeface="+mn-cs"/>
      </a:defRPr>
    </a:lvl8pPr>
    <a:lvl9pPr marL="4630522" algn="l" defTabSz="1157630" rtl="0" eaLnBrk="1" latinLnBrk="0" hangingPunct="1">
      <a:defRPr sz="151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39EA6532-CA9A-C958-1235-92B880BFAE87}"/>
              </a:ext>
            </a:extLst>
          </p:cNvPr>
          <p:cNvSpPr>
            <a:spLocks noGrp="1"/>
          </p:cNvSpPr>
          <p:nvPr>
            <p:ph type="title"/>
          </p:nvPr>
        </p:nvSpPr>
        <p:spPr>
          <a:xfrm>
            <a:off x="677856" y="3054474"/>
            <a:ext cx="13804025" cy="1739900"/>
          </a:xfrm>
          <a:prstGeom prst="rect">
            <a:avLst/>
          </a:prstGeom>
        </p:spPr>
        <p:txBody>
          <a:bodyPr vert="horz" lIns="91440" tIns="45720" rIns="91440" bIns="45720" rtlCol="0" anchor="b">
            <a:normAutofit/>
          </a:bodyPr>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es-ES"/>
              <a:t>Haga clic para modificar el estilo de título del patrón</a:t>
            </a:r>
            <a:endParaRPr lang="en-FR" dirty="0"/>
          </a:p>
        </p:txBody>
      </p:sp>
      <p:sp>
        <p:nvSpPr>
          <p:cNvPr id="4" name="Text Placeholder 5">
            <a:extLst>
              <a:ext uri="{FF2B5EF4-FFF2-40B4-BE49-F238E27FC236}">
                <a16:creationId xmlns:a16="http://schemas.microsoft.com/office/drawing/2014/main" id="{86A8328D-D743-93C4-E815-E8AA00F7BB22}"/>
              </a:ext>
            </a:extLst>
          </p:cNvPr>
          <p:cNvSpPr>
            <a:spLocks noGrp="1"/>
          </p:cNvSpPr>
          <p:nvPr>
            <p:ph idx="1" hasCustomPrompt="1"/>
          </p:nvPr>
        </p:nvSpPr>
        <p:spPr>
          <a:xfrm>
            <a:off x="695693" y="4860757"/>
            <a:ext cx="13804025" cy="2451461"/>
          </a:xfrm>
          <a:prstGeom prst="rect">
            <a:avLst/>
          </a:prstGeom>
        </p:spPr>
        <p:txBody>
          <a:bodyPr vert="horz" lIns="91440" tIns="45720" rIns="91440" bIns="45720" rtlCol="0">
            <a:normAutofit/>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a:defRPr sz="2400"/>
            </a:lvl2pPr>
            <a:lvl3pPr>
              <a:defRPr sz="2400"/>
            </a:lvl3pPr>
          </a:lstStyle>
          <a:p>
            <a:pPr lvl="0"/>
            <a:r>
              <a:rPr lang="en-GB" dirty="0"/>
              <a:t>Click to edit Master text styles</a:t>
            </a:r>
          </a:p>
        </p:txBody>
      </p:sp>
    </p:spTree>
    <p:extLst>
      <p:ext uri="{BB962C8B-B14F-4D97-AF65-F5344CB8AC3E}">
        <p14:creationId xmlns:p14="http://schemas.microsoft.com/office/powerpoint/2010/main" val="4103994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6D33A-E390-3D4F-6ABE-0E266900F3A6}"/>
              </a:ext>
            </a:extLst>
          </p:cNvPr>
          <p:cNvSpPr>
            <a:spLocks noGrp="1"/>
          </p:cNvSpPr>
          <p:nvPr>
            <p:ph type="title"/>
          </p:nvPr>
        </p:nvSpPr>
        <p:spPr>
          <a:xfrm>
            <a:off x="845202" y="3103029"/>
            <a:ext cx="8816868" cy="1757389"/>
          </a:xfrm>
          <a:prstGeom prst="rect">
            <a:avLst/>
          </a:prstGeom>
        </p:spPr>
        <p:txBody>
          <a:bodyPr anchor="b"/>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es-ES" dirty="0"/>
              <a:t>Haga clic para modificar el estilo de título del patrón</a:t>
            </a:r>
            <a:endParaRPr lang="en-FR" dirty="0"/>
          </a:p>
        </p:txBody>
      </p:sp>
      <p:sp>
        <p:nvSpPr>
          <p:cNvPr id="5" name="Date Placeholder 4">
            <a:extLst>
              <a:ext uri="{FF2B5EF4-FFF2-40B4-BE49-F238E27FC236}">
                <a16:creationId xmlns:a16="http://schemas.microsoft.com/office/drawing/2014/main" id="{8D65C966-B34F-9475-F80E-76C6AB219A1B}"/>
              </a:ext>
            </a:extLst>
          </p:cNvPr>
          <p:cNvSpPr>
            <a:spLocks noGrp="1"/>
          </p:cNvSpPr>
          <p:nvPr>
            <p:ph type="dt" sz="half" idx="12"/>
          </p:nvPr>
        </p:nvSpPr>
        <p:spPr>
          <a:xfrm>
            <a:off x="7973969" y="9278312"/>
            <a:ext cx="1688101" cy="479425"/>
          </a:xfrm>
          <a:prstGeom prst="rect">
            <a:avLst/>
          </a:prstGeom>
        </p:spPr>
        <p:txBody>
          <a:bodyPr/>
          <a:lstStyle/>
          <a:p>
            <a:fld id="{257C4484-84D2-FB42-946F-B9793ADC6846}" type="datetimeFigureOut">
              <a:rPr lang="en-FR" smtClean="0"/>
              <a:pPr/>
              <a:t>02/21/2024</a:t>
            </a:fld>
            <a:endParaRPr lang="en-FR"/>
          </a:p>
        </p:txBody>
      </p:sp>
      <p:cxnSp>
        <p:nvCxnSpPr>
          <p:cNvPr id="7" name="Straight Connector 6">
            <a:extLst>
              <a:ext uri="{FF2B5EF4-FFF2-40B4-BE49-F238E27FC236}">
                <a16:creationId xmlns:a16="http://schemas.microsoft.com/office/drawing/2014/main" id="{6992B47C-C369-A817-0B80-4AF713CEF594}"/>
              </a:ext>
            </a:extLst>
          </p:cNvPr>
          <p:cNvCxnSpPr>
            <a:cxnSpLocks/>
          </p:cNvCxnSpPr>
          <p:nvPr userDrawn="1"/>
        </p:nvCxnSpPr>
        <p:spPr>
          <a:xfrm>
            <a:off x="845202" y="5077324"/>
            <a:ext cx="8816868" cy="0"/>
          </a:xfrm>
          <a:prstGeom prst="line">
            <a:avLst/>
          </a:prstGeom>
          <a:ln>
            <a:solidFill>
              <a:srgbClr val="0D4194"/>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D5F980DD-4365-29B3-415F-70EF4E9B53A0}"/>
              </a:ext>
            </a:extLst>
          </p:cNvPr>
          <p:cNvSpPr>
            <a:spLocks noGrp="1"/>
          </p:cNvSpPr>
          <p:nvPr>
            <p:ph type="body" sz="quarter" idx="13"/>
          </p:nvPr>
        </p:nvSpPr>
        <p:spPr>
          <a:xfrm>
            <a:off x="844884" y="5294228"/>
            <a:ext cx="8816868" cy="1106488"/>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marL="566974" indent="0">
              <a:buNone/>
              <a:defRPr/>
            </a:lvl2pPr>
          </a:lstStyle>
          <a:p>
            <a:pPr lvl="0"/>
            <a:r>
              <a:rPr lang="es-ES"/>
              <a:t>Haga clic para modificar los estilos de texto del patrón</a:t>
            </a:r>
          </a:p>
        </p:txBody>
      </p:sp>
    </p:spTree>
    <p:extLst>
      <p:ext uri="{BB962C8B-B14F-4D97-AF65-F5344CB8AC3E}">
        <p14:creationId xmlns:p14="http://schemas.microsoft.com/office/powerpoint/2010/main" val="257791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E851F9-FDD2-C604-F68A-48E68642AC9D}"/>
              </a:ext>
            </a:extLst>
          </p:cNvPr>
          <p:cNvSpPr>
            <a:spLocks noGrp="1"/>
          </p:cNvSpPr>
          <p:nvPr>
            <p:ph type="ftr" sz="quarter" idx="10"/>
          </p:nvPr>
        </p:nvSpPr>
        <p:spPr/>
        <p:txBody>
          <a:bodyPr/>
          <a:lstStyle/>
          <a:p>
            <a:endParaRPr lang="en-FR" dirty="0"/>
          </a:p>
        </p:txBody>
      </p:sp>
      <p:sp>
        <p:nvSpPr>
          <p:cNvPr id="5" name="Content Placeholder 7">
            <a:extLst>
              <a:ext uri="{FF2B5EF4-FFF2-40B4-BE49-F238E27FC236}">
                <a16:creationId xmlns:a16="http://schemas.microsoft.com/office/drawing/2014/main" id="{FBB100FB-3A45-2434-9E9D-919CA7CD8661}"/>
              </a:ext>
            </a:extLst>
          </p:cNvPr>
          <p:cNvSpPr>
            <a:spLocks noGrp="1"/>
          </p:cNvSpPr>
          <p:nvPr>
            <p:ph sz="quarter" idx="13"/>
          </p:nvPr>
        </p:nvSpPr>
        <p:spPr>
          <a:xfrm>
            <a:off x="743209" y="2646947"/>
            <a:ext cx="13632934" cy="4538785"/>
          </a:xfrm>
          <a:prstGeom prst="rect">
            <a:avLst/>
          </a:prstGeom>
        </p:spPr>
        <p:txBody>
          <a:bodyPr/>
          <a:lstStyle>
            <a:lvl1pPr>
              <a:defRPr sz="2800">
                <a:latin typeface="Open Sans" panose="020B0606030504020204" pitchFamily="34" charset="0"/>
                <a:ea typeface="Open Sans" panose="020B0606030504020204" pitchFamily="34" charset="0"/>
                <a:cs typeface="Open Sans" panose="020B0606030504020204" pitchFamily="34" charset="0"/>
              </a:defRPr>
            </a:lvl1pPr>
            <a:lvl2pPr>
              <a:defRPr sz="2400">
                <a:latin typeface="Open Sans" panose="020B0606030504020204" pitchFamily="34" charset="0"/>
                <a:ea typeface="Open Sans" panose="020B0606030504020204" pitchFamily="34" charset="0"/>
                <a:cs typeface="Open Sans" panose="020B0606030504020204" pitchFamily="34" charset="0"/>
              </a:defRPr>
            </a:lvl2pPr>
            <a:lvl3pPr>
              <a:defRPr sz="2000">
                <a:latin typeface="Open Sans" panose="020B0606030504020204" pitchFamily="34" charset="0"/>
                <a:ea typeface="Open Sans" panose="020B0606030504020204" pitchFamily="34" charset="0"/>
                <a:cs typeface="Open Sans" panose="020B0606030504020204" pitchFamily="34" charset="0"/>
              </a:defRPr>
            </a:lvl3pPr>
            <a:lvl4pPr>
              <a:defRPr sz="18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6" name="Text Placeholder 9">
            <a:extLst>
              <a:ext uri="{FF2B5EF4-FFF2-40B4-BE49-F238E27FC236}">
                <a16:creationId xmlns:a16="http://schemas.microsoft.com/office/drawing/2014/main" id="{790EB919-A881-33CD-3212-EB8C9426A677}"/>
              </a:ext>
            </a:extLst>
          </p:cNvPr>
          <p:cNvSpPr>
            <a:spLocks noGrp="1"/>
          </p:cNvSpPr>
          <p:nvPr>
            <p:ph type="body" sz="quarter" idx="14"/>
          </p:nvPr>
        </p:nvSpPr>
        <p:spPr>
          <a:xfrm>
            <a:off x="743208" y="1350006"/>
            <a:ext cx="13631463" cy="990600"/>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a:defRPr sz="2400"/>
            </a:lvl2pPr>
            <a:lvl3pPr marL="1133947" indent="0">
              <a:buNone/>
              <a:defRPr sz="2000"/>
            </a:lvl3pPr>
            <a:lvl4pPr>
              <a:defRPr sz="1800"/>
            </a:lvl4pPr>
            <a:lvl5pPr>
              <a:defRPr sz="1800"/>
            </a:lvl5pPr>
          </a:lstStyle>
          <a:p>
            <a:pPr lvl="0"/>
            <a:r>
              <a:rPr lang="en-GB" dirty="0"/>
              <a:t>Click to edit Master text style</a:t>
            </a:r>
          </a:p>
        </p:txBody>
      </p:sp>
      <p:sp>
        <p:nvSpPr>
          <p:cNvPr id="2" name="Título 8">
            <a:extLst>
              <a:ext uri="{FF2B5EF4-FFF2-40B4-BE49-F238E27FC236}">
                <a16:creationId xmlns:a16="http://schemas.microsoft.com/office/drawing/2014/main" id="{2E93580E-4E5E-838E-0383-003D3C621F67}"/>
              </a:ext>
            </a:extLst>
          </p:cNvPr>
          <p:cNvSpPr>
            <a:spLocks noGrp="1"/>
          </p:cNvSpPr>
          <p:nvPr>
            <p:ph type="title"/>
          </p:nvPr>
        </p:nvSpPr>
        <p:spPr>
          <a:xfrm>
            <a:off x="743208" y="572876"/>
            <a:ext cx="13631463" cy="777129"/>
          </a:xfrm>
          <a:prstGeom prst="rect">
            <a:avLst/>
          </a:prstGeom>
        </p:spPr>
        <p:txBody>
          <a:bodyPr anchor="ctr"/>
          <a:lstStyle>
            <a:lvl1pPr>
              <a:defRPr sz="4000"/>
            </a:lvl1pPr>
          </a:lstStyle>
          <a:p>
            <a:r>
              <a:rPr lang="es-ES" dirty="0"/>
              <a:t>Haga clic para modificar el estilo de título del patrón</a:t>
            </a:r>
          </a:p>
        </p:txBody>
      </p:sp>
    </p:spTree>
    <p:extLst>
      <p:ext uri="{BB962C8B-B14F-4D97-AF65-F5344CB8AC3E}">
        <p14:creationId xmlns:p14="http://schemas.microsoft.com/office/powerpoint/2010/main" val="2513490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826A509-4B2F-A394-83C9-58980227E934}"/>
              </a:ext>
            </a:extLst>
          </p:cNvPr>
          <p:cNvSpPr>
            <a:spLocks noGrp="1"/>
          </p:cNvSpPr>
          <p:nvPr>
            <p:ph type="ftr" sz="quarter" idx="10"/>
          </p:nvPr>
        </p:nvSpPr>
        <p:spPr/>
        <p:txBody>
          <a:bodyPr/>
          <a:lstStyle/>
          <a:p>
            <a:endParaRPr lang="en-FR" dirty="0"/>
          </a:p>
        </p:txBody>
      </p:sp>
      <p:sp>
        <p:nvSpPr>
          <p:cNvPr id="4" name="Content Placeholder 8">
            <a:extLst>
              <a:ext uri="{FF2B5EF4-FFF2-40B4-BE49-F238E27FC236}">
                <a16:creationId xmlns:a16="http://schemas.microsoft.com/office/drawing/2014/main" id="{873A7D5A-DFE6-99DA-2FDB-0AEADAA327BE}"/>
              </a:ext>
            </a:extLst>
          </p:cNvPr>
          <p:cNvSpPr>
            <a:spLocks noGrp="1"/>
          </p:cNvSpPr>
          <p:nvPr>
            <p:ph sz="quarter" idx="14"/>
          </p:nvPr>
        </p:nvSpPr>
        <p:spPr>
          <a:xfrm>
            <a:off x="6974543" y="1745672"/>
            <a:ext cx="7401600" cy="5430380"/>
          </a:xfrm>
          <a:prstGeom prst="rect">
            <a:avLst/>
          </a:prstGeo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0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6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10">
            <a:extLst>
              <a:ext uri="{FF2B5EF4-FFF2-40B4-BE49-F238E27FC236}">
                <a16:creationId xmlns:a16="http://schemas.microsoft.com/office/drawing/2014/main" id="{693945F4-A905-06E2-988E-B22BECCDBA5A}"/>
              </a:ext>
            </a:extLst>
          </p:cNvPr>
          <p:cNvSpPr>
            <a:spLocks noGrp="1"/>
          </p:cNvSpPr>
          <p:nvPr>
            <p:ph type="body" sz="quarter" idx="15"/>
          </p:nvPr>
        </p:nvSpPr>
        <p:spPr>
          <a:xfrm>
            <a:off x="743208" y="1745672"/>
            <a:ext cx="5854816" cy="5430379"/>
          </a:xfrm>
          <a:prstGeom prst="rect">
            <a:avLst/>
          </a:prstGeo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0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6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R" dirty="0"/>
          </a:p>
        </p:txBody>
      </p:sp>
      <p:sp>
        <p:nvSpPr>
          <p:cNvPr id="2" name="Título 8">
            <a:extLst>
              <a:ext uri="{FF2B5EF4-FFF2-40B4-BE49-F238E27FC236}">
                <a16:creationId xmlns:a16="http://schemas.microsoft.com/office/drawing/2014/main" id="{156CA3C5-2687-7C69-C094-7658E40C6364}"/>
              </a:ext>
            </a:extLst>
          </p:cNvPr>
          <p:cNvSpPr>
            <a:spLocks noGrp="1"/>
          </p:cNvSpPr>
          <p:nvPr>
            <p:ph type="title"/>
          </p:nvPr>
        </p:nvSpPr>
        <p:spPr>
          <a:xfrm>
            <a:off x="743208" y="743567"/>
            <a:ext cx="13632935" cy="593506"/>
          </a:xfrm>
          <a:prstGeom prst="rect">
            <a:avLst/>
          </a:prstGeom>
        </p:spPr>
        <p:txBody>
          <a:bodyPr/>
          <a:lstStyle>
            <a:lvl1pPr>
              <a:defRPr sz="4000"/>
            </a:lvl1pPr>
          </a:lstStyle>
          <a:p>
            <a:r>
              <a:rPr lang="es-ES" dirty="0"/>
              <a:t>Haga clic para modificar el estilo de título del patrón</a:t>
            </a:r>
          </a:p>
        </p:txBody>
      </p:sp>
    </p:spTree>
    <p:extLst>
      <p:ext uri="{BB962C8B-B14F-4D97-AF65-F5344CB8AC3E}">
        <p14:creationId xmlns:p14="http://schemas.microsoft.com/office/powerpoint/2010/main" val="269373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6E6C7-1E17-F5F3-7687-FBFD6F552700}"/>
              </a:ext>
            </a:extLst>
          </p:cNvPr>
          <p:cNvSpPr>
            <a:spLocks noGrp="1"/>
          </p:cNvSpPr>
          <p:nvPr>
            <p:ph type="title"/>
          </p:nvPr>
        </p:nvSpPr>
        <p:spPr>
          <a:xfrm>
            <a:off x="996633" y="3579019"/>
            <a:ext cx="6958330" cy="1739900"/>
          </a:xfrm>
          <a:prstGeom prst="rect">
            <a:avLst/>
          </a:prstGeom>
        </p:spPr>
        <p:txBody>
          <a:bodyPr anchor="b"/>
          <a:lstStyle>
            <a:lvl1pPr>
              <a:defRPr sz="4800">
                <a:latin typeface="Open Sans" panose="020B0606030504020204" pitchFamily="34" charset="0"/>
                <a:ea typeface="Open Sans" panose="020B0606030504020204" pitchFamily="34" charset="0"/>
                <a:cs typeface="Open Sans" panose="020B0606030504020204" pitchFamily="34" charset="0"/>
              </a:defRPr>
            </a:lvl1pPr>
          </a:lstStyle>
          <a:p>
            <a:r>
              <a:rPr lang="en-GB"/>
              <a:t>Click to edit Master title style</a:t>
            </a:r>
            <a:endParaRPr lang="en-FR"/>
          </a:p>
        </p:txBody>
      </p:sp>
      <p:sp>
        <p:nvSpPr>
          <p:cNvPr id="3" name="Date Placeholder 2">
            <a:extLst>
              <a:ext uri="{FF2B5EF4-FFF2-40B4-BE49-F238E27FC236}">
                <a16:creationId xmlns:a16="http://schemas.microsoft.com/office/drawing/2014/main" id="{A77D3919-75D9-9683-61E8-11A68CE75826}"/>
              </a:ext>
            </a:extLst>
          </p:cNvPr>
          <p:cNvSpPr>
            <a:spLocks noGrp="1"/>
          </p:cNvSpPr>
          <p:nvPr>
            <p:ph type="dt" sz="half" idx="10"/>
          </p:nvPr>
        </p:nvSpPr>
        <p:spPr/>
        <p:txBody>
          <a:bodyPr/>
          <a:lstStyle/>
          <a:p>
            <a:fld id="{257C4484-84D2-FB42-946F-B9793ADC6846}" type="datetimeFigureOut">
              <a:rPr lang="en-FR" smtClean="0"/>
              <a:pPr/>
              <a:t>02/21/2024</a:t>
            </a:fld>
            <a:endParaRPr lang="en-FR"/>
          </a:p>
        </p:txBody>
      </p:sp>
      <p:sp>
        <p:nvSpPr>
          <p:cNvPr id="4" name="Footer Placeholder 3">
            <a:extLst>
              <a:ext uri="{FF2B5EF4-FFF2-40B4-BE49-F238E27FC236}">
                <a16:creationId xmlns:a16="http://schemas.microsoft.com/office/drawing/2014/main" id="{8D95972E-A3AA-3BAF-A9D7-DC6433D194A3}"/>
              </a:ext>
            </a:extLst>
          </p:cNvPr>
          <p:cNvSpPr>
            <a:spLocks noGrp="1"/>
          </p:cNvSpPr>
          <p:nvPr>
            <p:ph type="ftr" sz="quarter" idx="11"/>
          </p:nvPr>
        </p:nvSpPr>
        <p:spPr/>
        <p:txBody>
          <a:bodyPr/>
          <a:lstStyle/>
          <a:p>
            <a:endParaRPr lang="en-FR" dirty="0"/>
          </a:p>
        </p:txBody>
      </p:sp>
      <p:sp>
        <p:nvSpPr>
          <p:cNvPr id="6" name="Content Placeholder 5">
            <a:extLst>
              <a:ext uri="{FF2B5EF4-FFF2-40B4-BE49-F238E27FC236}">
                <a16:creationId xmlns:a16="http://schemas.microsoft.com/office/drawing/2014/main" id="{6E434277-60FC-4524-6085-A1DDC8FD8573}"/>
              </a:ext>
            </a:extLst>
          </p:cNvPr>
          <p:cNvSpPr>
            <a:spLocks noGrp="1"/>
          </p:cNvSpPr>
          <p:nvPr>
            <p:ph sz="quarter" idx="12"/>
          </p:nvPr>
        </p:nvSpPr>
        <p:spPr>
          <a:xfrm>
            <a:off x="996632" y="5730240"/>
            <a:ext cx="6958331" cy="1564640"/>
          </a:xfrm>
          <a:prstGeom prst="rect">
            <a:avLst/>
          </a:prstGeom>
        </p:spPr>
        <p:txBody>
          <a:bodyPr/>
          <a:lstStyle>
            <a:lvl1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2pPr>
            <a:lvl3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3pPr>
            <a:lvl4pPr marL="1371600" indent="0">
              <a:buNone/>
              <a:defRPr/>
            </a:lvl4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496497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2.jp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image" Target="../media/image1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heme" Target="../theme/theme2.xml"/><Relationship Id="rId7" Type="http://schemas.openxmlformats.org/officeDocument/2006/relationships/image" Target="../media/image7.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2.jp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theme" Target="../theme/theme3.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6" name="Picture 25" descr="A picture containing text, screenshot, graphics, graphic design&#10;&#10;Description automatically generated">
            <a:extLst>
              <a:ext uri="{FF2B5EF4-FFF2-40B4-BE49-F238E27FC236}">
                <a16:creationId xmlns:a16="http://schemas.microsoft.com/office/drawing/2014/main" id="{5B74CEE2-0250-33C6-06FA-FBAC7DA0BA13}"/>
              </a:ext>
            </a:extLst>
          </p:cNvPr>
          <p:cNvPicPr>
            <a:picLocks noChangeAspect="1"/>
          </p:cNvPicPr>
          <p:nvPr userDrawn="1"/>
        </p:nvPicPr>
        <p:blipFill rotWithShape="1">
          <a:blip r:embed="rId4"/>
          <a:srcRect l="5668" r="3882"/>
          <a:stretch/>
        </p:blipFill>
        <p:spPr>
          <a:xfrm>
            <a:off x="691048" y="143865"/>
            <a:ext cx="7220857" cy="2343675"/>
          </a:xfrm>
          <a:prstGeom prst="rect">
            <a:avLst/>
          </a:prstGeom>
        </p:spPr>
      </p:pic>
      <p:pic>
        <p:nvPicPr>
          <p:cNvPr id="3" name="Picture 2" descr="A group of people in a circle&#10;&#10;Description automatically generated with low confidence">
            <a:extLst>
              <a:ext uri="{FF2B5EF4-FFF2-40B4-BE49-F238E27FC236}">
                <a16:creationId xmlns:a16="http://schemas.microsoft.com/office/drawing/2014/main" id="{E1EDC037-CF91-3C37-2A36-A1739F0CD695}"/>
              </a:ext>
            </a:extLst>
          </p:cNvPr>
          <p:cNvPicPr>
            <a:picLocks noChangeAspect="1"/>
          </p:cNvPicPr>
          <p:nvPr userDrawn="1"/>
        </p:nvPicPr>
        <p:blipFill>
          <a:blip r:embed="rId5">
            <a:alphaModFix amt="20000"/>
          </a:blip>
          <a:stretch>
            <a:fillRect/>
          </a:stretch>
        </p:blipFill>
        <p:spPr>
          <a:xfrm>
            <a:off x="10004675" y="-2297816"/>
            <a:ext cx="7640320" cy="7280775"/>
          </a:xfrm>
          <a:prstGeom prst="rect">
            <a:avLst/>
          </a:prstGeom>
        </p:spPr>
      </p:pic>
      <p:pic>
        <p:nvPicPr>
          <p:cNvPr id="20" name="Picture 19">
            <a:extLst>
              <a:ext uri="{FF2B5EF4-FFF2-40B4-BE49-F238E27FC236}">
                <a16:creationId xmlns:a16="http://schemas.microsoft.com/office/drawing/2014/main" id="{C963D9C6-6EA7-CE77-066B-0FA15BD42CE7}"/>
              </a:ext>
            </a:extLst>
          </p:cNvPr>
          <p:cNvPicPr>
            <a:picLocks/>
          </p:cNvPicPr>
          <p:nvPr userDrawn="1"/>
        </p:nvPicPr>
        <p:blipFill rotWithShape="1">
          <a:blip r:embed="rId6"/>
          <a:srcRect r="1634"/>
          <a:stretch/>
        </p:blipFill>
        <p:spPr>
          <a:xfrm>
            <a:off x="3287486" y="7478379"/>
            <a:ext cx="11281245" cy="742356"/>
          </a:xfrm>
          <a:prstGeom prst="rect">
            <a:avLst/>
          </a:prstGeom>
        </p:spPr>
      </p:pic>
      <p:grpSp>
        <p:nvGrpSpPr>
          <p:cNvPr id="7" name="Group 6">
            <a:extLst>
              <a:ext uri="{FF2B5EF4-FFF2-40B4-BE49-F238E27FC236}">
                <a16:creationId xmlns:a16="http://schemas.microsoft.com/office/drawing/2014/main" id="{696AA7BE-EA58-1958-0349-3D222E981821}"/>
              </a:ext>
            </a:extLst>
          </p:cNvPr>
          <p:cNvGrpSpPr/>
          <p:nvPr userDrawn="1"/>
        </p:nvGrpSpPr>
        <p:grpSpPr>
          <a:xfrm>
            <a:off x="10946990" y="8030443"/>
            <a:ext cx="3466463" cy="702921"/>
            <a:chOff x="12369305" y="8322146"/>
            <a:chExt cx="2130413" cy="432000"/>
          </a:xfrm>
        </p:grpSpPr>
        <p:pic>
          <p:nvPicPr>
            <p:cNvPr id="21" name="Picture 20" descr="A logo of a cloud&#10;&#10;Description automatically generated with low confidence">
              <a:extLst>
                <a:ext uri="{FF2B5EF4-FFF2-40B4-BE49-F238E27FC236}">
                  <a16:creationId xmlns:a16="http://schemas.microsoft.com/office/drawing/2014/main" id="{53C60A92-40B6-79A4-C4FF-28A6174A2F9A}"/>
                </a:ext>
              </a:extLst>
            </p:cNvPr>
            <p:cNvPicPr>
              <a:picLocks noChangeAspect="1"/>
            </p:cNvPicPr>
            <p:nvPr userDrawn="1"/>
          </p:nvPicPr>
          <p:blipFill>
            <a:blip r:embed="rId7"/>
            <a:stretch>
              <a:fillRect/>
            </a:stretch>
          </p:blipFill>
          <p:spPr>
            <a:xfrm>
              <a:off x="12369305" y="8322146"/>
              <a:ext cx="432000" cy="432000"/>
            </a:xfrm>
            <a:prstGeom prst="rect">
              <a:avLst/>
            </a:prstGeom>
          </p:spPr>
        </p:pic>
        <p:pic>
          <p:nvPicPr>
            <p:cNvPr id="22" name="Picture 21" descr="A green circle with white lines on it&#10;&#10;Description automatically generated with low confidence">
              <a:extLst>
                <a:ext uri="{FF2B5EF4-FFF2-40B4-BE49-F238E27FC236}">
                  <a16:creationId xmlns:a16="http://schemas.microsoft.com/office/drawing/2014/main" id="{6306DE90-3047-5EE1-3D6C-0A89B36E4330}"/>
                </a:ext>
              </a:extLst>
            </p:cNvPr>
            <p:cNvPicPr>
              <a:picLocks noChangeAspect="1"/>
            </p:cNvPicPr>
            <p:nvPr userDrawn="1"/>
          </p:nvPicPr>
          <p:blipFill>
            <a:blip r:embed="rId8"/>
            <a:stretch>
              <a:fillRect/>
            </a:stretch>
          </p:blipFill>
          <p:spPr>
            <a:xfrm>
              <a:off x="12935443" y="8322146"/>
              <a:ext cx="432000" cy="432000"/>
            </a:xfrm>
            <a:prstGeom prst="rect">
              <a:avLst/>
            </a:prstGeom>
          </p:spPr>
        </p:pic>
        <p:pic>
          <p:nvPicPr>
            <p:cNvPr id="23" name="Picture 22" descr="A group of people in a circle&#10;&#10;Description automatically generated with medium confidence">
              <a:extLst>
                <a:ext uri="{FF2B5EF4-FFF2-40B4-BE49-F238E27FC236}">
                  <a16:creationId xmlns:a16="http://schemas.microsoft.com/office/drawing/2014/main" id="{DFC6F898-72C4-DAD7-CC6B-A73B6FDFA7BA}"/>
                </a:ext>
              </a:extLst>
            </p:cNvPr>
            <p:cNvPicPr>
              <a:picLocks noChangeAspect="1"/>
            </p:cNvPicPr>
            <p:nvPr userDrawn="1"/>
          </p:nvPicPr>
          <p:blipFill>
            <a:blip r:embed="rId9"/>
            <a:stretch>
              <a:fillRect/>
            </a:stretch>
          </p:blipFill>
          <p:spPr>
            <a:xfrm>
              <a:off x="13501581" y="8322146"/>
              <a:ext cx="432000" cy="432000"/>
            </a:xfrm>
            <a:prstGeom prst="rect">
              <a:avLst/>
            </a:prstGeom>
          </p:spPr>
        </p:pic>
        <p:pic>
          <p:nvPicPr>
            <p:cNvPr id="24" name="Picture 23" descr="A blue circle with white outline of a building and a flag&#10;&#10;Description automatically generated with low confidence">
              <a:extLst>
                <a:ext uri="{FF2B5EF4-FFF2-40B4-BE49-F238E27FC236}">
                  <a16:creationId xmlns:a16="http://schemas.microsoft.com/office/drawing/2014/main" id="{C79B7DA2-C3FB-2096-D36E-0D491EA8A2AA}"/>
                </a:ext>
              </a:extLst>
            </p:cNvPr>
            <p:cNvPicPr>
              <a:picLocks noChangeAspect="1"/>
            </p:cNvPicPr>
            <p:nvPr userDrawn="1"/>
          </p:nvPicPr>
          <p:blipFill>
            <a:blip r:embed="rId10"/>
            <a:stretch>
              <a:fillRect/>
            </a:stretch>
          </p:blipFill>
          <p:spPr>
            <a:xfrm>
              <a:off x="14067718" y="8322146"/>
              <a:ext cx="432000" cy="432000"/>
            </a:xfrm>
            <a:prstGeom prst="rect">
              <a:avLst/>
            </a:prstGeom>
          </p:spPr>
        </p:pic>
      </p:grpSp>
      <p:pic>
        <p:nvPicPr>
          <p:cNvPr id="5" name="Picture 4" descr="A picture containing symbol, emblem, logo, trademark&#10;&#10;Description automatically generated">
            <a:extLst>
              <a:ext uri="{FF2B5EF4-FFF2-40B4-BE49-F238E27FC236}">
                <a16:creationId xmlns:a16="http://schemas.microsoft.com/office/drawing/2014/main" id="{20912322-20BD-2316-D978-4818827E4854}"/>
              </a:ext>
            </a:extLst>
          </p:cNvPr>
          <p:cNvPicPr>
            <a:picLocks noChangeAspect="1"/>
          </p:cNvPicPr>
          <p:nvPr userDrawn="1"/>
        </p:nvPicPr>
        <p:blipFill>
          <a:blip r:embed="rId11"/>
          <a:stretch>
            <a:fillRect/>
          </a:stretch>
        </p:blipFill>
        <p:spPr>
          <a:xfrm>
            <a:off x="3643359" y="7947327"/>
            <a:ext cx="1888895" cy="799148"/>
          </a:xfrm>
          <a:prstGeom prst="rect">
            <a:avLst/>
          </a:prstGeom>
        </p:spPr>
      </p:pic>
      <p:pic>
        <p:nvPicPr>
          <p:cNvPr id="11" name="Picture 10" descr="A black background with red text&#10;&#10;Description automatically generated with low confidence">
            <a:extLst>
              <a:ext uri="{FF2B5EF4-FFF2-40B4-BE49-F238E27FC236}">
                <a16:creationId xmlns:a16="http://schemas.microsoft.com/office/drawing/2014/main" id="{A65E426D-A1EB-D1D4-46DF-AF3777BD4AB5}"/>
              </a:ext>
            </a:extLst>
          </p:cNvPr>
          <p:cNvPicPr>
            <a:picLocks noChangeAspect="1"/>
          </p:cNvPicPr>
          <p:nvPr userDrawn="1"/>
        </p:nvPicPr>
        <p:blipFill>
          <a:blip r:embed="rId12"/>
          <a:stretch>
            <a:fillRect/>
          </a:stretch>
        </p:blipFill>
        <p:spPr>
          <a:xfrm>
            <a:off x="5696646" y="7975723"/>
            <a:ext cx="1678371" cy="742356"/>
          </a:xfrm>
          <a:prstGeom prst="rect">
            <a:avLst/>
          </a:prstGeom>
        </p:spPr>
      </p:pic>
      <p:pic>
        <p:nvPicPr>
          <p:cNvPr id="13" name="Picture 12" descr="Blue and white text on a black background&#10;&#10;Description automatically generated with medium confidence">
            <a:extLst>
              <a:ext uri="{FF2B5EF4-FFF2-40B4-BE49-F238E27FC236}">
                <a16:creationId xmlns:a16="http://schemas.microsoft.com/office/drawing/2014/main" id="{946F7558-3789-33E2-6865-D9165755EB93}"/>
              </a:ext>
            </a:extLst>
          </p:cNvPr>
          <p:cNvPicPr>
            <a:picLocks noChangeAspect="1"/>
          </p:cNvPicPr>
          <p:nvPr userDrawn="1"/>
        </p:nvPicPr>
        <p:blipFill rotWithShape="1">
          <a:blip r:embed="rId13"/>
          <a:srcRect t="17640" b="13019"/>
          <a:stretch/>
        </p:blipFill>
        <p:spPr>
          <a:xfrm>
            <a:off x="7517205" y="8009433"/>
            <a:ext cx="3231160" cy="667081"/>
          </a:xfrm>
          <a:prstGeom prst="rect">
            <a:avLst/>
          </a:prstGeom>
        </p:spPr>
      </p:pic>
      <p:pic>
        <p:nvPicPr>
          <p:cNvPr id="8" name="Picture 7" descr="A blue letter on a black background&#10;&#10;Description automatically generated with low confidence">
            <a:extLst>
              <a:ext uri="{FF2B5EF4-FFF2-40B4-BE49-F238E27FC236}">
                <a16:creationId xmlns:a16="http://schemas.microsoft.com/office/drawing/2014/main" id="{810A75C5-AD08-7789-424C-6D13980209F7}"/>
              </a:ext>
            </a:extLst>
          </p:cNvPr>
          <p:cNvPicPr>
            <a:picLocks noChangeAspect="1"/>
          </p:cNvPicPr>
          <p:nvPr userDrawn="1"/>
        </p:nvPicPr>
        <p:blipFill>
          <a:blip r:embed="rId14"/>
          <a:stretch>
            <a:fillRect/>
          </a:stretch>
        </p:blipFill>
        <p:spPr>
          <a:xfrm>
            <a:off x="691048" y="7655614"/>
            <a:ext cx="2844000" cy="310979"/>
          </a:xfrm>
          <a:prstGeom prst="rect">
            <a:avLst/>
          </a:prstGeom>
        </p:spPr>
      </p:pic>
      <p:pic>
        <p:nvPicPr>
          <p:cNvPr id="2" name="Picture 11" descr="A picture containing text, font, screenshot, electric blue&#10;&#10;Description automatically generated">
            <a:extLst>
              <a:ext uri="{FF2B5EF4-FFF2-40B4-BE49-F238E27FC236}">
                <a16:creationId xmlns:a16="http://schemas.microsoft.com/office/drawing/2014/main" id="{4F5BAB5D-CA7A-6FB5-2D39-15421E55B2D0}"/>
              </a:ext>
            </a:extLst>
          </p:cNvPr>
          <p:cNvPicPr>
            <a:picLocks noChangeAspect="1"/>
          </p:cNvPicPr>
          <p:nvPr userDrawn="1"/>
        </p:nvPicPr>
        <p:blipFill rotWithShape="1">
          <a:blip r:embed="rId15"/>
          <a:srcRect l="4268" t="15218"/>
          <a:stretch/>
        </p:blipFill>
        <p:spPr>
          <a:xfrm>
            <a:off x="691047" y="624731"/>
            <a:ext cx="7370757" cy="1733119"/>
          </a:xfrm>
          <a:prstGeom prst="rect">
            <a:avLst/>
          </a:prstGeom>
        </p:spPr>
      </p:pic>
    </p:spTree>
    <p:extLst>
      <p:ext uri="{BB962C8B-B14F-4D97-AF65-F5344CB8AC3E}">
        <p14:creationId xmlns:p14="http://schemas.microsoft.com/office/powerpoint/2010/main" val="3695504736"/>
      </p:ext>
    </p:extLst>
  </p:cSld>
  <p:clrMap bg1="lt1" tx1="dk1" bg2="lt2" tx2="dk2" accent1="accent1" accent2="accent2" accent3="accent3" accent4="accent4" accent5="accent5" accent6="accent6" hlink="hlink" folHlink="folHlink"/>
  <p:sldLayoutIdLst>
    <p:sldLayoutId id="2147483652" r:id="rId1"/>
    <p:sldLayoutId id="2147483651" r:id="rId2"/>
  </p:sldLayoutIdLst>
  <p:hf hdr="0"/>
  <p:txStyles>
    <p:titleStyle>
      <a:lvl1pPr algn="l" defTabSz="1133947" rtl="0" eaLnBrk="1" latinLnBrk="0" hangingPunct="1">
        <a:lnSpc>
          <a:spcPct val="90000"/>
        </a:lnSpc>
        <a:spcBef>
          <a:spcPct val="0"/>
        </a:spcBef>
        <a:buNone/>
        <a:defRPr sz="40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p:bodyStyle>
    <p:otherStyle>
      <a:defPPr>
        <a:defRPr lang="en-US"/>
      </a:defPPr>
      <a:lvl1pPr marL="0" algn="l" defTabSz="1133947" rtl="0" eaLnBrk="1" latinLnBrk="0" hangingPunct="1">
        <a:defRPr sz="2232" kern="1200">
          <a:solidFill>
            <a:schemeClr val="tx1"/>
          </a:solidFill>
          <a:latin typeface="+mn-lt"/>
          <a:ea typeface="+mn-ea"/>
          <a:cs typeface="+mn-cs"/>
        </a:defRPr>
      </a:lvl1pPr>
      <a:lvl2pPr marL="566974" algn="l" defTabSz="1133947" rtl="0" eaLnBrk="1" latinLnBrk="0" hangingPunct="1">
        <a:defRPr sz="2232" kern="1200">
          <a:solidFill>
            <a:schemeClr val="tx1"/>
          </a:solidFill>
          <a:latin typeface="+mn-lt"/>
          <a:ea typeface="+mn-ea"/>
          <a:cs typeface="+mn-cs"/>
        </a:defRPr>
      </a:lvl2pPr>
      <a:lvl3pPr marL="1133947" algn="l" defTabSz="1133947" rtl="0" eaLnBrk="1" latinLnBrk="0" hangingPunct="1">
        <a:defRPr sz="2232" kern="1200">
          <a:solidFill>
            <a:schemeClr val="tx1"/>
          </a:solidFill>
          <a:latin typeface="+mn-lt"/>
          <a:ea typeface="+mn-ea"/>
          <a:cs typeface="+mn-cs"/>
        </a:defRPr>
      </a:lvl3pPr>
      <a:lvl4pPr marL="1700921" algn="l" defTabSz="1133947" rtl="0" eaLnBrk="1" latinLnBrk="0" hangingPunct="1">
        <a:defRPr sz="2232" kern="1200">
          <a:solidFill>
            <a:schemeClr val="tx1"/>
          </a:solidFill>
          <a:latin typeface="+mn-lt"/>
          <a:ea typeface="+mn-ea"/>
          <a:cs typeface="+mn-cs"/>
        </a:defRPr>
      </a:lvl4pPr>
      <a:lvl5pPr marL="2267895" algn="l" defTabSz="1133947" rtl="0" eaLnBrk="1" latinLnBrk="0" hangingPunct="1">
        <a:defRPr sz="2232" kern="1200">
          <a:solidFill>
            <a:schemeClr val="tx1"/>
          </a:solidFill>
          <a:latin typeface="+mn-lt"/>
          <a:ea typeface="+mn-ea"/>
          <a:cs typeface="+mn-cs"/>
        </a:defRPr>
      </a:lvl5pPr>
      <a:lvl6pPr marL="2834869" algn="l" defTabSz="1133947" rtl="0" eaLnBrk="1" latinLnBrk="0" hangingPunct="1">
        <a:defRPr sz="2232" kern="1200">
          <a:solidFill>
            <a:schemeClr val="tx1"/>
          </a:solidFill>
          <a:latin typeface="+mn-lt"/>
          <a:ea typeface="+mn-ea"/>
          <a:cs typeface="+mn-cs"/>
        </a:defRPr>
      </a:lvl6pPr>
      <a:lvl7pPr marL="3401842" algn="l" defTabSz="1133947" rtl="0" eaLnBrk="1" latinLnBrk="0" hangingPunct="1">
        <a:defRPr sz="2232" kern="1200">
          <a:solidFill>
            <a:schemeClr val="tx1"/>
          </a:solidFill>
          <a:latin typeface="+mn-lt"/>
          <a:ea typeface="+mn-ea"/>
          <a:cs typeface="+mn-cs"/>
        </a:defRPr>
      </a:lvl7pPr>
      <a:lvl8pPr marL="3968816" algn="l" defTabSz="1133947" rtl="0" eaLnBrk="1" latinLnBrk="0" hangingPunct="1">
        <a:defRPr sz="2232" kern="1200">
          <a:solidFill>
            <a:schemeClr val="tx1"/>
          </a:solidFill>
          <a:latin typeface="+mn-lt"/>
          <a:ea typeface="+mn-ea"/>
          <a:cs typeface="+mn-cs"/>
        </a:defRPr>
      </a:lvl8pPr>
      <a:lvl9pPr marL="4535790" algn="l" defTabSz="1133947" rtl="0" eaLnBrk="1" latinLnBrk="0" hangingPunct="1">
        <a:defRPr sz="223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69AAD97-EC24-0DBB-B73A-C24831B08CCC}"/>
              </a:ext>
            </a:extLst>
          </p:cNvPr>
          <p:cNvSpPr>
            <a:spLocks noGrp="1"/>
          </p:cNvSpPr>
          <p:nvPr>
            <p:ph type="ftr" sz="quarter" idx="3"/>
          </p:nvPr>
        </p:nvSpPr>
        <p:spPr>
          <a:xfrm>
            <a:off x="4961538" y="8123071"/>
            <a:ext cx="5613663" cy="55978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dirty="0"/>
          </a:p>
        </p:txBody>
      </p:sp>
      <p:grpSp>
        <p:nvGrpSpPr>
          <p:cNvPr id="13" name="Group 12">
            <a:extLst>
              <a:ext uri="{FF2B5EF4-FFF2-40B4-BE49-F238E27FC236}">
                <a16:creationId xmlns:a16="http://schemas.microsoft.com/office/drawing/2014/main" id="{E05234FC-8895-E983-AD59-6DC72D5E3A4F}"/>
              </a:ext>
            </a:extLst>
          </p:cNvPr>
          <p:cNvGrpSpPr/>
          <p:nvPr userDrawn="1"/>
        </p:nvGrpSpPr>
        <p:grpSpPr>
          <a:xfrm>
            <a:off x="10946990" y="8030443"/>
            <a:ext cx="3466463" cy="702921"/>
            <a:chOff x="12369305" y="8322146"/>
            <a:chExt cx="2130413" cy="432000"/>
          </a:xfrm>
        </p:grpSpPr>
        <p:pic>
          <p:nvPicPr>
            <p:cNvPr id="14" name="Picture 13" descr="A logo of a cloud&#10;&#10;Description automatically generated with low confidence">
              <a:extLst>
                <a:ext uri="{FF2B5EF4-FFF2-40B4-BE49-F238E27FC236}">
                  <a16:creationId xmlns:a16="http://schemas.microsoft.com/office/drawing/2014/main" id="{E0D13C0A-CAE0-FBA9-24E3-E04DF071A541}"/>
                </a:ext>
              </a:extLst>
            </p:cNvPr>
            <p:cNvPicPr>
              <a:picLocks noChangeAspect="1"/>
            </p:cNvPicPr>
            <p:nvPr userDrawn="1"/>
          </p:nvPicPr>
          <p:blipFill>
            <a:blip r:embed="rId4"/>
            <a:stretch>
              <a:fillRect/>
            </a:stretch>
          </p:blipFill>
          <p:spPr>
            <a:xfrm>
              <a:off x="12369305" y="8322146"/>
              <a:ext cx="432000" cy="432000"/>
            </a:xfrm>
            <a:prstGeom prst="rect">
              <a:avLst/>
            </a:prstGeom>
          </p:spPr>
        </p:pic>
        <p:pic>
          <p:nvPicPr>
            <p:cNvPr id="15" name="Picture 14" descr="A green circle with white lines on it&#10;&#10;Description automatically generated with low confidence">
              <a:extLst>
                <a:ext uri="{FF2B5EF4-FFF2-40B4-BE49-F238E27FC236}">
                  <a16:creationId xmlns:a16="http://schemas.microsoft.com/office/drawing/2014/main" id="{A7846271-F2D5-5106-2234-2C8670CF37FA}"/>
                </a:ext>
              </a:extLst>
            </p:cNvPr>
            <p:cNvPicPr>
              <a:picLocks noChangeAspect="1"/>
            </p:cNvPicPr>
            <p:nvPr userDrawn="1"/>
          </p:nvPicPr>
          <p:blipFill>
            <a:blip r:embed="rId5"/>
            <a:stretch>
              <a:fillRect/>
            </a:stretch>
          </p:blipFill>
          <p:spPr>
            <a:xfrm>
              <a:off x="12935443" y="8322146"/>
              <a:ext cx="432000" cy="432000"/>
            </a:xfrm>
            <a:prstGeom prst="rect">
              <a:avLst/>
            </a:prstGeom>
          </p:spPr>
        </p:pic>
        <p:pic>
          <p:nvPicPr>
            <p:cNvPr id="16" name="Picture 15" descr="A group of people in a circle&#10;&#10;Description automatically generated with medium confidence">
              <a:extLst>
                <a:ext uri="{FF2B5EF4-FFF2-40B4-BE49-F238E27FC236}">
                  <a16:creationId xmlns:a16="http://schemas.microsoft.com/office/drawing/2014/main" id="{76F1437F-72D7-E437-F2EE-4A3AC2E001BA}"/>
                </a:ext>
              </a:extLst>
            </p:cNvPr>
            <p:cNvPicPr>
              <a:picLocks noChangeAspect="1"/>
            </p:cNvPicPr>
            <p:nvPr userDrawn="1"/>
          </p:nvPicPr>
          <p:blipFill>
            <a:blip r:embed="rId6"/>
            <a:stretch>
              <a:fillRect/>
            </a:stretch>
          </p:blipFill>
          <p:spPr>
            <a:xfrm>
              <a:off x="13501581" y="8322146"/>
              <a:ext cx="432000" cy="432000"/>
            </a:xfrm>
            <a:prstGeom prst="rect">
              <a:avLst/>
            </a:prstGeom>
          </p:spPr>
        </p:pic>
        <p:pic>
          <p:nvPicPr>
            <p:cNvPr id="17" name="Picture 16" descr="A blue circle with white outline of a building and a flag&#10;&#10;Description automatically generated with low confidence">
              <a:extLst>
                <a:ext uri="{FF2B5EF4-FFF2-40B4-BE49-F238E27FC236}">
                  <a16:creationId xmlns:a16="http://schemas.microsoft.com/office/drawing/2014/main" id="{CA51F18C-06CD-426B-84E1-A917F835786B}"/>
                </a:ext>
              </a:extLst>
            </p:cNvPr>
            <p:cNvPicPr>
              <a:picLocks noChangeAspect="1"/>
            </p:cNvPicPr>
            <p:nvPr userDrawn="1"/>
          </p:nvPicPr>
          <p:blipFill>
            <a:blip r:embed="rId7"/>
            <a:stretch>
              <a:fillRect/>
            </a:stretch>
          </p:blipFill>
          <p:spPr>
            <a:xfrm>
              <a:off x="14067718" y="8322146"/>
              <a:ext cx="432000" cy="432000"/>
            </a:xfrm>
            <a:prstGeom prst="rect">
              <a:avLst/>
            </a:prstGeom>
          </p:spPr>
        </p:pic>
      </p:grpSp>
      <p:pic>
        <p:nvPicPr>
          <p:cNvPr id="18" name="Picture 17">
            <a:extLst>
              <a:ext uri="{FF2B5EF4-FFF2-40B4-BE49-F238E27FC236}">
                <a16:creationId xmlns:a16="http://schemas.microsoft.com/office/drawing/2014/main" id="{95546E26-68D8-4549-158A-3A2899C9BF5B}"/>
              </a:ext>
            </a:extLst>
          </p:cNvPr>
          <p:cNvPicPr>
            <a:picLocks/>
          </p:cNvPicPr>
          <p:nvPr userDrawn="1"/>
        </p:nvPicPr>
        <p:blipFill rotWithShape="1">
          <a:blip r:embed="rId8"/>
          <a:srcRect r="1634"/>
          <a:stretch/>
        </p:blipFill>
        <p:spPr>
          <a:xfrm>
            <a:off x="4529470" y="7478379"/>
            <a:ext cx="10039261" cy="742356"/>
          </a:xfrm>
          <a:prstGeom prst="rect">
            <a:avLst/>
          </a:prstGeom>
        </p:spPr>
      </p:pic>
      <p:pic>
        <p:nvPicPr>
          <p:cNvPr id="3" name="Picture 2" descr="A picture containing text, font, screenshot, electric blue&#10;&#10;Description automatically generated">
            <a:extLst>
              <a:ext uri="{FF2B5EF4-FFF2-40B4-BE49-F238E27FC236}">
                <a16:creationId xmlns:a16="http://schemas.microsoft.com/office/drawing/2014/main" id="{D55C91E6-30B7-CE44-6AEC-379DEAE2F5D8}"/>
              </a:ext>
            </a:extLst>
          </p:cNvPr>
          <p:cNvPicPr>
            <a:picLocks noChangeAspect="1"/>
          </p:cNvPicPr>
          <p:nvPr userDrawn="1"/>
        </p:nvPicPr>
        <p:blipFill rotWithShape="1">
          <a:blip r:embed="rId9"/>
          <a:srcRect l="4268" t="15218"/>
          <a:stretch/>
        </p:blipFill>
        <p:spPr>
          <a:xfrm>
            <a:off x="671255" y="7539234"/>
            <a:ext cx="4178110" cy="982418"/>
          </a:xfrm>
          <a:prstGeom prst="rect">
            <a:avLst/>
          </a:prstGeom>
        </p:spPr>
      </p:pic>
    </p:spTree>
    <p:extLst>
      <p:ext uri="{BB962C8B-B14F-4D97-AF65-F5344CB8AC3E}">
        <p14:creationId xmlns:p14="http://schemas.microsoft.com/office/powerpoint/2010/main" val="2713379929"/>
      </p:ext>
    </p:extLst>
  </p:cSld>
  <p:clrMap bg1="lt1" tx1="dk1" bg2="lt2" tx2="dk2" accent1="accent1" accent2="accent2" accent3="accent3" accent4="accent4" accent5="accent5" accent6="accent6" hlink="hlink" folHlink="folHlink"/>
  <p:sldLayoutIdLst>
    <p:sldLayoutId id="2147483707" r:id="rId1"/>
    <p:sldLayoutId id="2147483708" r:id="rId2"/>
  </p:sldLayoutIdLst>
  <p:hf hdr="0"/>
  <p:txStyles>
    <p:title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p:bodyStyle>
    <p:otherStyle>
      <a:defPPr>
        <a:defRPr lang="en-US"/>
      </a:defPPr>
      <a:lvl1pPr marL="0" algn="l" defTabSz="1133947" rtl="0" eaLnBrk="1" latinLnBrk="0" hangingPunct="1">
        <a:defRPr sz="2232" kern="1200">
          <a:solidFill>
            <a:schemeClr val="tx1"/>
          </a:solidFill>
          <a:latin typeface="+mn-lt"/>
          <a:ea typeface="+mn-ea"/>
          <a:cs typeface="+mn-cs"/>
        </a:defRPr>
      </a:lvl1pPr>
      <a:lvl2pPr marL="566974" algn="l" defTabSz="1133947" rtl="0" eaLnBrk="1" latinLnBrk="0" hangingPunct="1">
        <a:defRPr sz="2232" kern="1200">
          <a:solidFill>
            <a:schemeClr val="tx1"/>
          </a:solidFill>
          <a:latin typeface="+mn-lt"/>
          <a:ea typeface="+mn-ea"/>
          <a:cs typeface="+mn-cs"/>
        </a:defRPr>
      </a:lvl2pPr>
      <a:lvl3pPr marL="1133947" algn="l" defTabSz="1133947" rtl="0" eaLnBrk="1" latinLnBrk="0" hangingPunct="1">
        <a:defRPr sz="2232" kern="1200">
          <a:solidFill>
            <a:schemeClr val="tx1"/>
          </a:solidFill>
          <a:latin typeface="+mn-lt"/>
          <a:ea typeface="+mn-ea"/>
          <a:cs typeface="+mn-cs"/>
        </a:defRPr>
      </a:lvl3pPr>
      <a:lvl4pPr marL="1700921" algn="l" defTabSz="1133947" rtl="0" eaLnBrk="1" latinLnBrk="0" hangingPunct="1">
        <a:defRPr sz="2232" kern="1200">
          <a:solidFill>
            <a:schemeClr val="tx1"/>
          </a:solidFill>
          <a:latin typeface="+mn-lt"/>
          <a:ea typeface="+mn-ea"/>
          <a:cs typeface="+mn-cs"/>
        </a:defRPr>
      </a:lvl4pPr>
      <a:lvl5pPr marL="2267895" algn="l" defTabSz="1133947" rtl="0" eaLnBrk="1" latinLnBrk="0" hangingPunct="1">
        <a:defRPr sz="2232" kern="1200">
          <a:solidFill>
            <a:schemeClr val="tx1"/>
          </a:solidFill>
          <a:latin typeface="+mn-lt"/>
          <a:ea typeface="+mn-ea"/>
          <a:cs typeface="+mn-cs"/>
        </a:defRPr>
      </a:lvl5pPr>
      <a:lvl6pPr marL="2834869" algn="l" defTabSz="1133947" rtl="0" eaLnBrk="1" latinLnBrk="0" hangingPunct="1">
        <a:defRPr sz="2232" kern="1200">
          <a:solidFill>
            <a:schemeClr val="tx1"/>
          </a:solidFill>
          <a:latin typeface="+mn-lt"/>
          <a:ea typeface="+mn-ea"/>
          <a:cs typeface="+mn-cs"/>
        </a:defRPr>
      </a:lvl6pPr>
      <a:lvl7pPr marL="3401842" algn="l" defTabSz="1133947" rtl="0" eaLnBrk="1" latinLnBrk="0" hangingPunct="1">
        <a:defRPr sz="2232" kern="1200">
          <a:solidFill>
            <a:schemeClr val="tx1"/>
          </a:solidFill>
          <a:latin typeface="+mn-lt"/>
          <a:ea typeface="+mn-ea"/>
          <a:cs typeface="+mn-cs"/>
        </a:defRPr>
      </a:lvl7pPr>
      <a:lvl8pPr marL="3968816" algn="l" defTabSz="1133947" rtl="0" eaLnBrk="1" latinLnBrk="0" hangingPunct="1">
        <a:defRPr sz="2232" kern="1200">
          <a:solidFill>
            <a:schemeClr val="tx1"/>
          </a:solidFill>
          <a:latin typeface="+mn-lt"/>
          <a:ea typeface="+mn-ea"/>
          <a:cs typeface="+mn-cs"/>
        </a:defRPr>
      </a:lvl8pPr>
      <a:lvl9pPr marL="4535790" algn="l" defTabSz="1133947" rtl="0" eaLnBrk="1" latinLnBrk="0" hangingPunct="1">
        <a:defRPr sz="223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6DFC3BF-D283-6F6C-E991-40973BED16F9}"/>
              </a:ext>
            </a:extLst>
          </p:cNvPr>
          <p:cNvSpPr>
            <a:spLocks noGrp="1"/>
          </p:cNvSpPr>
          <p:nvPr>
            <p:ph type="dt" sz="half" idx="2"/>
          </p:nvPr>
        </p:nvSpPr>
        <p:spPr>
          <a:xfrm>
            <a:off x="10918836" y="8162823"/>
            <a:ext cx="3203565" cy="479425"/>
          </a:xfrm>
          <a:prstGeom prst="rect">
            <a:avLst/>
          </a:prstGeom>
        </p:spPr>
        <p:txBody>
          <a:bodyPr vert="horz" lIns="91440" tIns="45720" rIns="91440" bIns="45720" rtlCol="0" anchor="ctr"/>
          <a:lstStyle>
            <a:lvl1pPr algn="l">
              <a:defRPr sz="1200">
                <a:solidFill>
                  <a:schemeClr val="bg1"/>
                </a:solidFill>
              </a:defRPr>
            </a:lvl1pPr>
          </a:lstStyle>
          <a:p>
            <a:fld id="{257C4484-84D2-FB42-946F-B9793ADC6846}" type="datetimeFigureOut">
              <a:rPr lang="en-FR" smtClean="0"/>
              <a:pPr/>
              <a:t>02/21/2024</a:t>
            </a:fld>
            <a:endParaRPr lang="en-FR"/>
          </a:p>
        </p:txBody>
      </p:sp>
      <p:sp>
        <p:nvSpPr>
          <p:cNvPr id="5" name="Footer Placeholder 4">
            <a:extLst>
              <a:ext uri="{FF2B5EF4-FFF2-40B4-BE49-F238E27FC236}">
                <a16:creationId xmlns:a16="http://schemas.microsoft.com/office/drawing/2014/main" id="{E1F07AA2-7CC6-19D6-1565-45EE125E3961}"/>
              </a:ext>
            </a:extLst>
          </p:cNvPr>
          <p:cNvSpPr>
            <a:spLocks noGrp="1"/>
          </p:cNvSpPr>
          <p:nvPr>
            <p:ph type="ftr" sz="quarter" idx="3"/>
          </p:nvPr>
        </p:nvSpPr>
        <p:spPr>
          <a:xfrm>
            <a:off x="996949" y="8162818"/>
            <a:ext cx="9638961" cy="479425"/>
          </a:xfrm>
          <a:prstGeom prst="rect">
            <a:avLst/>
          </a:prstGeom>
        </p:spPr>
        <p:txBody>
          <a:bodyPr vert="horz" lIns="91440" tIns="45720" rIns="91440" bIns="45720" rtlCol="0" anchor="ctr"/>
          <a:lstStyle>
            <a:lvl1pPr algn="ctr">
              <a:defRPr sz="1200">
                <a:solidFill>
                  <a:schemeClr val="bg1"/>
                </a:solidFill>
              </a:defRPr>
            </a:lvl1pPr>
          </a:lstStyle>
          <a:p>
            <a:endParaRPr lang="en-FR" dirty="0"/>
          </a:p>
        </p:txBody>
      </p:sp>
      <p:pic>
        <p:nvPicPr>
          <p:cNvPr id="8" name="Picture 7" descr="A black background with white text&#10;&#10;Description automatically generated with low confidence">
            <a:extLst>
              <a:ext uri="{FF2B5EF4-FFF2-40B4-BE49-F238E27FC236}">
                <a16:creationId xmlns:a16="http://schemas.microsoft.com/office/drawing/2014/main" id="{31433D68-F870-7319-370F-2CFAD1222C5F}"/>
              </a:ext>
            </a:extLst>
          </p:cNvPr>
          <p:cNvPicPr>
            <a:picLocks noChangeAspect="1"/>
          </p:cNvPicPr>
          <p:nvPr userDrawn="1"/>
        </p:nvPicPr>
        <p:blipFill>
          <a:blip r:embed="rId4"/>
          <a:stretch>
            <a:fillRect/>
          </a:stretch>
        </p:blipFill>
        <p:spPr>
          <a:xfrm>
            <a:off x="9478532" y="5296195"/>
            <a:ext cx="4461605" cy="1198365"/>
          </a:xfrm>
          <a:prstGeom prst="rect">
            <a:avLst/>
          </a:prstGeom>
        </p:spPr>
      </p:pic>
      <p:pic>
        <p:nvPicPr>
          <p:cNvPr id="10" name="Picture 9" descr="A black background with white text&#10;&#10;Description automatically generated with low confidence">
            <a:extLst>
              <a:ext uri="{FF2B5EF4-FFF2-40B4-BE49-F238E27FC236}">
                <a16:creationId xmlns:a16="http://schemas.microsoft.com/office/drawing/2014/main" id="{E6994DF6-E5F3-78F8-B029-714C95CCC2CE}"/>
              </a:ext>
            </a:extLst>
          </p:cNvPr>
          <p:cNvPicPr>
            <a:picLocks noChangeAspect="1"/>
          </p:cNvPicPr>
          <p:nvPr userDrawn="1"/>
        </p:nvPicPr>
        <p:blipFill>
          <a:blip r:embed="rId5"/>
          <a:stretch>
            <a:fillRect/>
          </a:stretch>
        </p:blipFill>
        <p:spPr>
          <a:xfrm>
            <a:off x="9331182" y="1790996"/>
            <a:ext cx="5440541" cy="1597223"/>
          </a:xfrm>
          <a:prstGeom prst="rect">
            <a:avLst/>
          </a:prstGeom>
        </p:spPr>
      </p:pic>
      <p:pic>
        <p:nvPicPr>
          <p:cNvPr id="12" name="Picture 11" descr="A black background with white text&#10;&#10;Description automatically generated with low confidence">
            <a:extLst>
              <a:ext uri="{FF2B5EF4-FFF2-40B4-BE49-F238E27FC236}">
                <a16:creationId xmlns:a16="http://schemas.microsoft.com/office/drawing/2014/main" id="{BEC66318-4B41-FCF9-6E5B-E9303F5986B0}"/>
              </a:ext>
            </a:extLst>
          </p:cNvPr>
          <p:cNvPicPr>
            <a:picLocks noChangeAspect="1"/>
          </p:cNvPicPr>
          <p:nvPr userDrawn="1"/>
        </p:nvPicPr>
        <p:blipFill>
          <a:blip r:embed="rId6"/>
          <a:stretch>
            <a:fillRect/>
          </a:stretch>
        </p:blipFill>
        <p:spPr>
          <a:xfrm>
            <a:off x="9478532" y="3665438"/>
            <a:ext cx="2588466" cy="1198364"/>
          </a:xfrm>
          <a:prstGeom prst="rect">
            <a:avLst/>
          </a:prstGeom>
        </p:spPr>
      </p:pic>
      <p:cxnSp>
        <p:nvCxnSpPr>
          <p:cNvPr id="14" name="Straight Connector 13">
            <a:extLst>
              <a:ext uri="{FF2B5EF4-FFF2-40B4-BE49-F238E27FC236}">
                <a16:creationId xmlns:a16="http://schemas.microsoft.com/office/drawing/2014/main" id="{4F790BE2-F4F1-71D0-C458-8FA7762ED7E6}"/>
              </a:ext>
            </a:extLst>
          </p:cNvPr>
          <p:cNvCxnSpPr>
            <a:cxnSpLocks/>
          </p:cNvCxnSpPr>
          <p:nvPr userDrawn="1"/>
        </p:nvCxnSpPr>
        <p:spPr>
          <a:xfrm>
            <a:off x="8915401" y="1359877"/>
            <a:ext cx="0" cy="60553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8B3F02B-CECB-5F4D-E5C6-C927179D40FE}"/>
              </a:ext>
            </a:extLst>
          </p:cNvPr>
          <p:cNvCxnSpPr>
            <a:cxnSpLocks/>
          </p:cNvCxnSpPr>
          <p:nvPr userDrawn="1"/>
        </p:nvCxnSpPr>
        <p:spPr>
          <a:xfrm flipH="1">
            <a:off x="996949" y="5503863"/>
            <a:ext cx="32464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5" descr="A blue flag with yellow stars on it&#10;&#10;Description automatically generated with low confidence">
            <a:extLst>
              <a:ext uri="{FF2B5EF4-FFF2-40B4-BE49-F238E27FC236}">
                <a16:creationId xmlns:a16="http://schemas.microsoft.com/office/drawing/2014/main" id="{3D3FE838-97CC-3F4D-556E-6B9EA3960372}"/>
              </a:ext>
            </a:extLst>
          </p:cNvPr>
          <p:cNvPicPr>
            <a:picLocks noChangeAspect="1"/>
          </p:cNvPicPr>
          <p:nvPr userDrawn="1"/>
        </p:nvPicPr>
        <p:blipFill>
          <a:blip r:embed="rId7"/>
          <a:stretch>
            <a:fillRect/>
          </a:stretch>
        </p:blipFill>
        <p:spPr>
          <a:xfrm>
            <a:off x="643387" y="1058324"/>
            <a:ext cx="7200000" cy="1911628"/>
          </a:xfrm>
          <a:prstGeom prst="rect">
            <a:avLst/>
          </a:prstGeom>
        </p:spPr>
      </p:pic>
    </p:spTree>
    <p:extLst>
      <p:ext uri="{BB962C8B-B14F-4D97-AF65-F5344CB8AC3E}">
        <p14:creationId xmlns:p14="http://schemas.microsoft.com/office/powerpoint/2010/main" val="2985094934"/>
      </p:ext>
    </p:extLst>
  </p:cSld>
  <p:clrMap bg1="lt1" tx1="dk1" bg2="lt2" tx2="dk2" accent1="accent1" accent2="accent2" accent3="accent3" accent4="accent4" accent5="accent5" accent6="accent6" hlink="hlink" folHlink="folHlink"/>
  <p:sldLayoutIdLst>
    <p:sldLayoutId id="2147483648" r:id="rId1"/>
  </p:sldLayoutIdLst>
  <p:txStyles>
    <p:titleStyle>
      <a:lvl1pPr algn="l" defTabSz="914400" rtl="0" eaLnBrk="1" latinLnBrk="0" hangingPunct="1">
        <a:lnSpc>
          <a:spcPct val="90000"/>
        </a:lnSpc>
        <a:spcBef>
          <a:spcPct val="0"/>
        </a:spcBef>
        <a:buNone/>
        <a:defRPr sz="4400" b="1"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www.interregnextmed.eu/"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www.interregnextmed.eu/"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AC9FA595-2305-84BB-ADEB-94AEF45B4305}"/>
              </a:ext>
            </a:extLst>
          </p:cNvPr>
          <p:cNvSpPr>
            <a:spLocks noGrp="1"/>
          </p:cNvSpPr>
          <p:nvPr>
            <p:ph type="title"/>
          </p:nvPr>
        </p:nvSpPr>
        <p:spPr/>
        <p:txBody>
          <a:bodyPr>
            <a:normAutofit/>
          </a:bodyPr>
          <a:lstStyle/>
          <a:p>
            <a:r>
              <a:rPr lang="fr-FR" sz="4400" dirty="0"/>
              <a:t>Comprendre les principales règles d’éligibilité</a:t>
            </a:r>
            <a:endParaRPr lang="es-ES" sz="4400" dirty="0"/>
          </a:p>
        </p:txBody>
      </p:sp>
      <p:sp>
        <p:nvSpPr>
          <p:cNvPr id="2" name="Content Placeholder 2">
            <a:extLst>
              <a:ext uri="{FF2B5EF4-FFF2-40B4-BE49-F238E27FC236}">
                <a16:creationId xmlns:a16="http://schemas.microsoft.com/office/drawing/2014/main" id="{185C7493-8497-9682-DF01-99BF272407E0}"/>
              </a:ext>
            </a:extLst>
          </p:cNvPr>
          <p:cNvSpPr>
            <a:spLocks noGrp="1"/>
          </p:cNvSpPr>
          <p:nvPr>
            <p:ph idx="1"/>
          </p:nvPr>
        </p:nvSpPr>
        <p:spPr>
          <a:xfrm>
            <a:off x="673391" y="4860757"/>
            <a:ext cx="13804025" cy="2451461"/>
          </a:xfrm>
        </p:spPr>
        <p:txBody>
          <a:bodyPr>
            <a:normAutofit/>
          </a:bodyPr>
          <a:lstStyle/>
          <a:p>
            <a:r>
              <a:rPr lang="fr-FR" sz="4000" dirty="0"/>
              <a:t>Premier appel à propositions</a:t>
            </a:r>
            <a:endParaRPr lang="en-FR" sz="4000" dirty="0"/>
          </a:p>
        </p:txBody>
      </p:sp>
    </p:spTree>
    <p:extLst>
      <p:ext uri="{BB962C8B-B14F-4D97-AF65-F5344CB8AC3E}">
        <p14:creationId xmlns:p14="http://schemas.microsoft.com/office/powerpoint/2010/main" val="890590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6139F1F6-9A48-2159-F745-A0D632E05A37}"/>
              </a:ext>
            </a:extLst>
          </p:cNvPr>
          <p:cNvSpPr>
            <a:spLocks noGrp="1"/>
          </p:cNvSpPr>
          <p:nvPr>
            <p:ph sz="quarter" idx="13"/>
          </p:nvPr>
        </p:nvSpPr>
        <p:spPr>
          <a:xfrm>
            <a:off x="741737" y="1924983"/>
            <a:ext cx="13632934" cy="5149572"/>
          </a:xfrm>
        </p:spPr>
        <p:txBody>
          <a:bodyPr/>
          <a:lstStyle/>
          <a:p>
            <a:r>
              <a:rPr lang="fr-FR" sz="2200" dirty="0"/>
              <a:t>La participation est autorisée aux personnes morales (et non aux personnes physiques) ayant le statut juridique de :</a:t>
            </a:r>
          </a:p>
          <a:p>
            <a:pPr marL="342900" indent="-342900">
              <a:buFont typeface="Arial" panose="020B0604020202020204" pitchFamily="34" charset="0"/>
              <a:buChar char="•"/>
            </a:pPr>
            <a:r>
              <a:rPr lang="fr-FR" sz="2200" b="1" dirty="0"/>
              <a:t>Organismes publics </a:t>
            </a:r>
            <a:r>
              <a:rPr lang="fr-FR" sz="2200" dirty="0"/>
              <a:t>(administrations nationales et locales, autres organismes publics) ;</a:t>
            </a:r>
          </a:p>
          <a:p>
            <a:pPr marL="342900" indent="-342900">
              <a:buFont typeface="Arial" panose="020B0604020202020204" pitchFamily="34" charset="0"/>
              <a:buChar char="•"/>
            </a:pPr>
            <a:r>
              <a:rPr lang="fr-FR" sz="2200" b="1" dirty="0"/>
              <a:t>Organismes de droit public</a:t>
            </a:r>
            <a:r>
              <a:rPr lang="fr-FR" sz="2200" dirty="0"/>
              <a:t>* ;</a:t>
            </a:r>
          </a:p>
          <a:p>
            <a:pPr marL="342900" indent="-342900">
              <a:buFont typeface="Arial" panose="020B0604020202020204" pitchFamily="34" charset="0"/>
              <a:buChar char="•"/>
            </a:pPr>
            <a:r>
              <a:rPr lang="fr-FR" sz="2200" b="1" dirty="0"/>
              <a:t>Organismes privés </a:t>
            </a:r>
            <a:r>
              <a:rPr lang="fr-FR" sz="2200" dirty="0"/>
              <a:t>(entreprises, ONG, associations et autres organisations à but non lucratif, etc.) :</a:t>
            </a:r>
          </a:p>
          <a:p>
            <a:pPr marL="342900" indent="-342900">
              <a:buFont typeface="Arial" panose="020B0604020202020204" pitchFamily="34" charset="0"/>
              <a:buChar char="•"/>
            </a:pPr>
            <a:r>
              <a:rPr lang="fr-FR" sz="2200" b="1" dirty="0"/>
              <a:t>Organisations internationales </a:t>
            </a:r>
            <a:r>
              <a:rPr lang="fr-FR" sz="2200" dirty="0"/>
              <a:t>(avec certaines limitations) créées par des accords intergouvernementaux et acceptant des obligations spécifiques en matière de programme par le biais d'une déclaration spécifique à soumettre.</a:t>
            </a:r>
          </a:p>
          <a:p>
            <a:endParaRPr lang="fr-FR" sz="2200" dirty="0"/>
          </a:p>
          <a:p>
            <a:pPr marL="342900" indent="-342900">
              <a:buFont typeface="Arial" panose="020B0604020202020204" pitchFamily="34" charset="0"/>
              <a:buChar char="•"/>
            </a:pPr>
            <a:endParaRPr lang="es-ES" sz="2200" dirty="0"/>
          </a:p>
        </p:txBody>
      </p:sp>
      <p:sp>
        <p:nvSpPr>
          <p:cNvPr id="6" name="Título 5">
            <a:extLst>
              <a:ext uri="{FF2B5EF4-FFF2-40B4-BE49-F238E27FC236}">
                <a16:creationId xmlns:a16="http://schemas.microsoft.com/office/drawing/2014/main" id="{19CD2837-B04D-3BFC-0090-BD2B4A42697D}"/>
              </a:ext>
            </a:extLst>
          </p:cNvPr>
          <p:cNvSpPr>
            <a:spLocks noGrp="1"/>
          </p:cNvSpPr>
          <p:nvPr>
            <p:ph type="title"/>
          </p:nvPr>
        </p:nvSpPr>
        <p:spPr>
          <a:xfrm>
            <a:off x="741737" y="942177"/>
            <a:ext cx="13631463" cy="777129"/>
          </a:xfrm>
        </p:spPr>
        <p:txBody>
          <a:bodyPr/>
          <a:lstStyle/>
          <a:p>
            <a:r>
              <a:rPr lang="fr-FR" sz="4000" dirty="0"/>
              <a:t>Eligibilité des Demandeurs et partenaires </a:t>
            </a:r>
            <a:r>
              <a:rPr lang="fr-FR" sz="4000" i="1" dirty="0"/>
              <a:t>(liste non exhaustive)</a:t>
            </a:r>
            <a:br>
              <a:rPr lang="es-ES" sz="4000" dirty="0"/>
            </a:br>
            <a:endParaRPr lang="es-ES" dirty="0"/>
          </a:p>
        </p:txBody>
      </p:sp>
      <p:sp>
        <p:nvSpPr>
          <p:cNvPr id="12" name="Rectangle 4">
            <a:extLst>
              <a:ext uri="{FF2B5EF4-FFF2-40B4-BE49-F238E27FC236}">
                <a16:creationId xmlns:a16="http://schemas.microsoft.com/office/drawing/2014/main" id="{DE040404-65EA-ADDB-6775-C1FF00BB8ADB}"/>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
        <p:nvSpPr>
          <p:cNvPr id="2" name="CuadroTexto 1">
            <a:extLst>
              <a:ext uri="{FF2B5EF4-FFF2-40B4-BE49-F238E27FC236}">
                <a16:creationId xmlns:a16="http://schemas.microsoft.com/office/drawing/2014/main" id="{B0ABD5AB-D44C-7701-FFDC-60DF2A2BAF51}"/>
              </a:ext>
            </a:extLst>
          </p:cNvPr>
          <p:cNvSpPr txBox="1"/>
          <p:nvPr/>
        </p:nvSpPr>
        <p:spPr>
          <a:xfrm>
            <a:off x="4909761" y="7964997"/>
            <a:ext cx="5709424" cy="646331"/>
          </a:xfrm>
          <a:prstGeom prst="rect">
            <a:avLst/>
          </a:prstGeom>
          <a:noFill/>
        </p:spPr>
        <p:txBody>
          <a:bodyPr wrap="square" rtlCol="0">
            <a:spAutoFit/>
          </a:bodyPr>
          <a:lstStyle/>
          <a:p>
            <a:r>
              <a:rPr kumimoji="0" lang="fr-FR" altLang="es-ES" sz="1200" b="0" i="0" u="none" strike="noStrike" cap="none" normalizeH="0" baseline="0" dirty="0">
                <a:ln>
                  <a:noFill/>
                </a:ln>
                <a:effectLst/>
                <a:latin typeface="Open Sans Light" pitchFamily="2" charset="0"/>
                <a:ea typeface="Open Sans Light" pitchFamily="2" charset="0"/>
                <a:cs typeface="Open Sans Light" pitchFamily="2" charset="0"/>
              </a:rPr>
              <a:t>*Tel que défini par l'art. 2(4) de la Directive 2014/24/UE (dans les PPM, ceux qui sont tenus de suivre les règles nationales - vérifier auprès des Points de Contact Nationaux)</a:t>
            </a:r>
            <a:r>
              <a:rPr lang="fr-FR" altLang="es-ES" sz="1200" dirty="0">
                <a:latin typeface="Open Sans Light" pitchFamily="2" charset="0"/>
                <a:ea typeface="Open Sans Light" pitchFamily="2" charset="0"/>
                <a:cs typeface="Open Sans Light" pitchFamily="2" charset="0"/>
              </a:rPr>
              <a:t>. </a:t>
            </a:r>
            <a:endParaRPr kumimoji="0" lang="fr-FR" altLang="es-ES" sz="1200" b="0" i="0" u="none" strike="noStrike" cap="none" normalizeH="0" baseline="0" dirty="0">
              <a:ln>
                <a:noFill/>
              </a:ln>
              <a:effectLst/>
              <a:latin typeface="Open Sans Light" pitchFamily="2" charset="0"/>
              <a:ea typeface="Open Sans Light" pitchFamily="2" charset="0"/>
              <a:cs typeface="Open Sans Light" pitchFamily="2" charset="0"/>
            </a:endParaRPr>
          </a:p>
        </p:txBody>
      </p:sp>
      <p:sp>
        <p:nvSpPr>
          <p:cNvPr id="3" name="Rectangle 1">
            <a:extLst>
              <a:ext uri="{FF2B5EF4-FFF2-40B4-BE49-F238E27FC236}">
                <a16:creationId xmlns:a16="http://schemas.microsoft.com/office/drawing/2014/main" id="{E8D542DF-51AF-200D-D775-0F56D320E4EF}"/>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
        <p:nvSpPr>
          <p:cNvPr id="4" name="CuadroTexto 8">
            <a:extLst>
              <a:ext uri="{FF2B5EF4-FFF2-40B4-BE49-F238E27FC236}">
                <a16:creationId xmlns:a16="http://schemas.microsoft.com/office/drawing/2014/main" id="{F2F850B7-27BA-D0B6-72C5-4FCE83A71E3E}"/>
              </a:ext>
            </a:extLst>
          </p:cNvPr>
          <p:cNvSpPr txBox="1"/>
          <p:nvPr/>
        </p:nvSpPr>
        <p:spPr>
          <a:xfrm>
            <a:off x="2105671" y="5418369"/>
            <a:ext cx="10905066" cy="181588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fr-FR" sz="2800" dirty="0">
                <a:latin typeface="Open Sans" panose="020B0606030504020204" pitchFamily="34" charset="0"/>
                <a:ea typeface="Open Sans" panose="020B0606030504020204" pitchFamily="34" charset="0"/>
                <a:cs typeface="Open Sans" panose="020B0606030504020204" pitchFamily="34" charset="0"/>
              </a:rPr>
              <a:t>Le Demandeur et les partenaires doivent être légalement enregistrés dans les territoires éligibles depuis </a:t>
            </a:r>
            <a:r>
              <a:rPr lang="fr-FR" sz="2800" b="1" dirty="0">
                <a:latin typeface="Open Sans" panose="020B0606030504020204" pitchFamily="34" charset="0"/>
                <a:ea typeface="Open Sans" panose="020B0606030504020204" pitchFamily="34" charset="0"/>
                <a:cs typeface="Open Sans" panose="020B0606030504020204" pitchFamily="34" charset="0"/>
              </a:rPr>
              <a:t>au moins deux ans</a:t>
            </a:r>
            <a:r>
              <a:rPr lang="fr-FR" sz="2800" dirty="0">
                <a:latin typeface="Open Sans" panose="020B0606030504020204" pitchFamily="34" charset="0"/>
                <a:ea typeface="Open Sans" panose="020B0606030504020204" pitchFamily="34" charset="0"/>
                <a:cs typeface="Open Sans" panose="020B0606030504020204" pitchFamily="34" charset="0"/>
              </a:rPr>
              <a:t> à compter de la date de lancement de cet appel à propositions  </a:t>
            </a:r>
          </a:p>
        </p:txBody>
      </p:sp>
    </p:spTree>
    <p:extLst>
      <p:ext uri="{BB962C8B-B14F-4D97-AF65-F5344CB8AC3E}">
        <p14:creationId xmlns:p14="http://schemas.microsoft.com/office/powerpoint/2010/main" val="3007002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AAD7CE6E-95AA-71ED-200B-D86FCA8E0898}"/>
              </a:ext>
            </a:extLst>
          </p:cNvPr>
          <p:cNvSpPr>
            <a:spLocks noGrp="1"/>
          </p:cNvSpPr>
          <p:nvPr>
            <p:ph type="title"/>
          </p:nvPr>
        </p:nvSpPr>
        <p:spPr/>
        <p:txBody>
          <a:bodyPr/>
          <a:lstStyle/>
          <a:p>
            <a:r>
              <a:rPr lang="fr-FR" dirty="0"/>
              <a:t>Règles spécifiques d’éligibilité géographique  </a:t>
            </a:r>
          </a:p>
        </p:txBody>
      </p:sp>
      <p:graphicFrame>
        <p:nvGraphicFramePr>
          <p:cNvPr id="18" name="Marcador de contenido 17">
            <a:extLst>
              <a:ext uri="{FF2B5EF4-FFF2-40B4-BE49-F238E27FC236}">
                <a16:creationId xmlns:a16="http://schemas.microsoft.com/office/drawing/2014/main" id="{B700B024-0567-357C-3F13-C78CFB0D43EC}"/>
              </a:ext>
            </a:extLst>
          </p:cNvPr>
          <p:cNvGraphicFramePr>
            <a:graphicFrameLocks noGrp="1"/>
          </p:cNvGraphicFramePr>
          <p:nvPr>
            <p:ph sz="quarter" idx="13"/>
            <p:extLst>
              <p:ext uri="{D42A27DB-BD31-4B8C-83A1-F6EECF244321}">
                <p14:modId xmlns:p14="http://schemas.microsoft.com/office/powerpoint/2010/main" val="2971879130"/>
              </p:ext>
            </p:extLst>
          </p:nvPr>
        </p:nvGraphicFramePr>
        <p:xfrm>
          <a:off x="4155976" y="1584971"/>
          <a:ext cx="9440281" cy="5562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CuadroTexto 18">
            <a:extLst>
              <a:ext uri="{FF2B5EF4-FFF2-40B4-BE49-F238E27FC236}">
                <a16:creationId xmlns:a16="http://schemas.microsoft.com/office/drawing/2014/main" id="{F378005F-3D64-5F06-E57B-01A93B68EA06}"/>
              </a:ext>
            </a:extLst>
          </p:cNvPr>
          <p:cNvSpPr txBox="1"/>
          <p:nvPr/>
        </p:nvSpPr>
        <p:spPr>
          <a:xfrm>
            <a:off x="517826" y="3239321"/>
            <a:ext cx="3346604" cy="304698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es-ES" sz="3200" dirty="0">
                <a:latin typeface="Open Sans" panose="020B0606030504020204" pitchFamily="34" charset="0"/>
                <a:ea typeface="Open Sans" panose="020B0606030504020204" pitchFamily="34" charset="0"/>
                <a:cs typeface="Open Sans" panose="020B0606030504020204" pitchFamily="34" charset="0"/>
              </a:rPr>
              <a:t>Pour certaines organisations, la participation est autorisée uniquement sous condition ! </a:t>
            </a:r>
          </a:p>
        </p:txBody>
      </p:sp>
      <p:sp>
        <p:nvSpPr>
          <p:cNvPr id="21" name="Rectangle 7">
            <a:extLst>
              <a:ext uri="{FF2B5EF4-FFF2-40B4-BE49-F238E27FC236}">
                <a16:creationId xmlns:a16="http://schemas.microsoft.com/office/drawing/2014/main" id="{4D2028C7-50F0-ABB2-1D84-E4BE8F319C3B}"/>
              </a:ext>
            </a:extLst>
          </p:cNvPr>
          <p:cNvSpPr>
            <a:spLocks noChangeArrowheads="1"/>
          </p:cNvSpPr>
          <p:nvPr/>
        </p:nvSpPr>
        <p:spPr bwMode="auto">
          <a:xfrm>
            <a:off x="-736"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70815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01ED3D7D-4014-935E-9AA0-D66A24458149}"/>
              </a:ext>
            </a:extLst>
          </p:cNvPr>
          <p:cNvSpPr>
            <a:spLocks noGrp="1"/>
          </p:cNvSpPr>
          <p:nvPr>
            <p:ph sz="quarter" idx="13"/>
          </p:nvPr>
        </p:nvSpPr>
        <p:spPr>
          <a:xfrm>
            <a:off x="826794" y="1842528"/>
            <a:ext cx="13632934" cy="3382616"/>
          </a:xfrm>
        </p:spPr>
        <p:txBody>
          <a:bodyPr/>
          <a:lstStyle/>
          <a:p>
            <a:pPr marL="457200" indent="-457200" algn="just">
              <a:buFont typeface="Arial" panose="020B0604020202020204" pitchFamily="34" charset="0"/>
              <a:buChar char="•"/>
            </a:pPr>
            <a:r>
              <a:rPr lang="fr-FR" sz="2400" b="1" dirty="0">
                <a:latin typeface="Open Sans" pitchFamily="2" charset="0"/>
                <a:ea typeface="Open Sans" pitchFamily="2" charset="0"/>
                <a:cs typeface="Open Sans" pitchFamily="2" charset="0"/>
              </a:rPr>
              <a:t>Associés</a:t>
            </a:r>
            <a:r>
              <a:rPr lang="fr-FR" sz="2400" dirty="0">
                <a:latin typeface="Open Sans" pitchFamily="2" charset="0"/>
                <a:ea typeface="Open Sans" pitchFamily="2" charset="0"/>
                <a:cs typeface="Open Sans" pitchFamily="2" charset="0"/>
              </a:rPr>
              <a:t> : organisations impliquées dans le projet mais qui </a:t>
            </a:r>
            <a:r>
              <a:rPr lang="fr-FR" sz="2400" b="1" dirty="0">
                <a:latin typeface="Open Sans" pitchFamily="2" charset="0"/>
                <a:ea typeface="Open Sans" pitchFamily="2" charset="0"/>
                <a:cs typeface="Open Sans" pitchFamily="2" charset="0"/>
              </a:rPr>
              <a:t>ne peuvent pas recevoir de financement</a:t>
            </a:r>
            <a:r>
              <a:rPr lang="fr-FR" sz="2400" dirty="0">
                <a:latin typeface="Open Sans" pitchFamily="2" charset="0"/>
                <a:ea typeface="Open Sans" pitchFamily="2" charset="0"/>
                <a:cs typeface="Open Sans" pitchFamily="2" charset="0"/>
              </a:rPr>
              <a:t> du projet. Les déplacements et l'hébergement peuvent être payés par le Demandeur ou les partenaires et sont inclus dans le tarif forfaitaire de 15 %. Ils </a:t>
            </a:r>
            <a:r>
              <a:rPr lang="fr-FR" sz="2400" b="1" dirty="0">
                <a:latin typeface="Open Sans" pitchFamily="2" charset="0"/>
                <a:ea typeface="Open Sans" pitchFamily="2" charset="0"/>
                <a:cs typeface="Open Sans" pitchFamily="2" charset="0"/>
              </a:rPr>
              <a:t>ne peuvent pas participer aux procédures de passation de marchés</a:t>
            </a:r>
            <a:r>
              <a:rPr lang="fr-FR" sz="2400" dirty="0">
                <a:latin typeface="Open Sans" pitchFamily="2" charset="0"/>
                <a:ea typeface="Open Sans" pitchFamily="2" charset="0"/>
                <a:cs typeface="Open Sans" pitchFamily="2" charset="0"/>
              </a:rPr>
              <a:t> lancées par le projet. Pas d'exigence géographique mais une déclaration spécifique à présenter afin de prouver leur implication.</a:t>
            </a:r>
          </a:p>
          <a:p>
            <a:pPr marL="457200" indent="-457200" algn="just">
              <a:buFont typeface="Arial" panose="020B0604020202020204" pitchFamily="34" charset="0"/>
              <a:buChar char="•"/>
            </a:pPr>
            <a:r>
              <a:rPr lang="fr-FR" sz="2400" b="1" dirty="0">
                <a:latin typeface="Open Sans" pitchFamily="2" charset="0"/>
                <a:ea typeface="Open Sans" pitchFamily="2" charset="0"/>
                <a:cs typeface="Open Sans" pitchFamily="2" charset="0"/>
              </a:rPr>
              <a:t>Sous-traitants</a:t>
            </a:r>
            <a:r>
              <a:rPr lang="fr-FR" sz="2400" dirty="0">
                <a:latin typeface="Open Sans" pitchFamily="2" charset="0"/>
                <a:ea typeface="Open Sans" pitchFamily="2" charset="0"/>
                <a:cs typeface="Open Sans" pitchFamily="2" charset="0"/>
              </a:rPr>
              <a:t> : certaines activités peuvent être externalisées par le Demandeur et les partenaires, mais pas la totalité de la mise en œuvre du projet (la majeure partie du projet). </a:t>
            </a:r>
            <a:r>
              <a:rPr lang="fr-FR" sz="2400" b="1" dirty="0">
                <a:latin typeface="Open Sans" pitchFamily="2" charset="0"/>
                <a:ea typeface="Open Sans" pitchFamily="2" charset="0"/>
                <a:cs typeface="Open Sans" pitchFamily="2" charset="0"/>
              </a:rPr>
              <a:t>Le Demandeur et les partenaires ne peuvent pas être sous-traités entre eux.</a:t>
            </a:r>
            <a:r>
              <a:rPr kumimoji="0" lang="fr-FR" altLang="es-ES" sz="2400" b="0" i="0" u="none" strike="noStrike" cap="none" normalizeH="0" baseline="0" dirty="0">
                <a:ln>
                  <a:noFill/>
                </a:ln>
                <a:solidFill>
                  <a:srgbClr val="202124"/>
                </a:solidFill>
                <a:effectLst/>
                <a:latin typeface="Open Sans" pitchFamily="2" charset="0"/>
                <a:ea typeface="Open Sans" pitchFamily="2" charset="0"/>
                <a:cs typeface="Open Sans" pitchFamily="2" charset="0"/>
              </a:rPr>
              <a:t> </a:t>
            </a:r>
          </a:p>
          <a:p>
            <a:pPr marL="457200" indent="-457200" algn="just">
              <a:buFont typeface="Arial" panose="020B0604020202020204" pitchFamily="34" charset="0"/>
              <a:buChar char="•"/>
            </a:pPr>
            <a:endParaRPr kumimoji="0" lang="fr-FR" altLang="es-ES" sz="2800" b="0" i="0" u="none" strike="noStrike" cap="none" normalizeH="0" baseline="0" dirty="0">
              <a:ln>
                <a:noFill/>
              </a:ln>
              <a:solidFill>
                <a:srgbClr val="202124"/>
              </a:solidFill>
              <a:effectLst/>
              <a:latin typeface="inherit"/>
            </a:endParaRPr>
          </a:p>
          <a:p>
            <a:pPr algn="ctr"/>
            <a:endParaRPr lang="fr-FR" altLang="es-ES" b="1" dirty="0"/>
          </a:p>
          <a:p>
            <a:pPr algn="ctr"/>
            <a:endParaRPr lang="fr-FR" altLang="es-ES" b="1" dirty="0"/>
          </a:p>
          <a:p>
            <a:pPr algn="just"/>
            <a:endParaRPr lang="fr-FR" b="1" dirty="0"/>
          </a:p>
          <a:p>
            <a:endParaRPr lang="es-ES" dirty="0"/>
          </a:p>
        </p:txBody>
      </p:sp>
      <p:sp>
        <p:nvSpPr>
          <p:cNvPr id="6" name="Título 5">
            <a:extLst>
              <a:ext uri="{FF2B5EF4-FFF2-40B4-BE49-F238E27FC236}">
                <a16:creationId xmlns:a16="http://schemas.microsoft.com/office/drawing/2014/main" id="{5335AEE2-8D9C-989B-E3B5-CD9F50D033CF}"/>
              </a:ext>
            </a:extLst>
          </p:cNvPr>
          <p:cNvSpPr>
            <a:spLocks noGrp="1"/>
          </p:cNvSpPr>
          <p:nvPr>
            <p:ph type="title"/>
          </p:nvPr>
        </p:nvSpPr>
        <p:spPr>
          <a:xfrm>
            <a:off x="743208" y="572876"/>
            <a:ext cx="13800106" cy="777129"/>
          </a:xfrm>
        </p:spPr>
        <p:txBody>
          <a:bodyPr/>
          <a:lstStyle/>
          <a:p>
            <a:br>
              <a:rPr lang="fr-FR" dirty="0"/>
            </a:br>
            <a:r>
              <a:rPr lang="fr-FR" sz="3200" dirty="0"/>
              <a:t>Autres types d'organisations pouvant être impliquées dans un projet</a:t>
            </a:r>
            <a:br>
              <a:rPr lang="fr-FR" dirty="0"/>
            </a:br>
            <a:endParaRPr lang="es-ES" dirty="0"/>
          </a:p>
        </p:txBody>
      </p:sp>
      <p:sp>
        <p:nvSpPr>
          <p:cNvPr id="12" name="Rectangle 4">
            <a:extLst>
              <a:ext uri="{FF2B5EF4-FFF2-40B4-BE49-F238E27FC236}">
                <a16:creationId xmlns:a16="http://schemas.microsoft.com/office/drawing/2014/main" id="{CE944BCF-C06D-9B05-6462-5902654020F8}"/>
              </a:ext>
            </a:extLst>
          </p:cNvPr>
          <p:cNvSpPr>
            <a:spLocks noChangeArrowheads="1"/>
          </p:cNvSpPr>
          <p:nvPr/>
        </p:nvSpPr>
        <p:spPr bwMode="auto">
          <a:xfrm>
            <a:off x="-119269" y="450401"/>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
        <p:nvSpPr>
          <p:cNvPr id="4" name="Marcador de contenido 5">
            <a:extLst>
              <a:ext uri="{FF2B5EF4-FFF2-40B4-BE49-F238E27FC236}">
                <a16:creationId xmlns:a16="http://schemas.microsoft.com/office/drawing/2014/main" id="{89D88531-8069-5CCC-1A66-4538E147EB50}"/>
              </a:ext>
            </a:extLst>
          </p:cNvPr>
          <p:cNvSpPr txBox="1">
            <a:spLocks/>
          </p:cNvSpPr>
          <p:nvPr/>
        </p:nvSpPr>
        <p:spPr>
          <a:xfrm>
            <a:off x="3673474" y="5236031"/>
            <a:ext cx="7772401" cy="1920979"/>
          </a:xfrm>
          <a:prstGeom prst="rect">
            <a:avLst/>
          </a:prstGeom>
        </p:spPr>
        <p:style>
          <a:lnRef idx="3">
            <a:schemeClr val="lt1"/>
          </a:lnRef>
          <a:fillRef idx="1">
            <a:schemeClr val="accent3"/>
          </a:fillRef>
          <a:effectRef idx="1">
            <a:schemeClr val="accent3"/>
          </a:effectRef>
          <a:fontRef idx="minor">
            <a:schemeClr val="lt1"/>
          </a:fontRef>
        </p:style>
        <p:txBody>
          <a:bodyPr/>
          <a:lstStyle>
            <a:lvl1pPr marL="0" indent="0" algn="l" defTabSz="1133947" rtl="0" eaLnBrk="1" latinLnBrk="0" hangingPunct="1">
              <a:lnSpc>
                <a:spcPct val="90000"/>
              </a:lnSpc>
              <a:spcBef>
                <a:spcPts val="1240"/>
              </a:spcBef>
              <a:buFont typeface="Arial" panose="020B0604020202020204" pitchFamily="34" charset="0"/>
              <a:buNone/>
              <a:defRPr sz="2800" kern="1200">
                <a:solidFill>
                  <a:schemeClr val="dk1"/>
                </a:solidFill>
                <a:latin typeface="Open Sans" panose="020B0606030504020204" pitchFamily="34" charset="0"/>
                <a:ea typeface="Open Sans" panose="020B0606030504020204" pitchFamily="34" charset="0"/>
                <a:cs typeface="Open Sans" panose="020B0606030504020204" pitchFamily="34" charset="0"/>
              </a:defRPr>
            </a:lvl1pPr>
            <a:lvl2pPr marL="850461" indent="-283487" algn="l" defTabSz="1133947" rtl="0" eaLnBrk="1" latinLnBrk="0" hangingPunct="1">
              <a:lnSpc>
                <a:spcPct val="90000"/>
              </a:lnSpc>
              <a:spcBef>
                <a:spcPts val="620"/>
              </a:spcBef>
              <a:buFont typeface="Arial" panose="020B0604020202020204" pitchFamily="34" charset="0"/>
              <a:buChar char="•"/>
              <a:defRPr sz="2400" kern="1200">
                <a:solidFill>
                  <a:schemeClr val="dk1"/>
                </a:solidFill>
                <a:latin typeface="Open Sans" panose="020B0606030504020204" pitchFamily="34" charset="0"/>
                <a:ea typeface="Open Sans" panose="020B0606030504020204" pitchFamily="34" charset="0"/>
                <a:cs typeface="Open Sans" panose="020B0606030504020204" pitchFamily="34" charset="0"/>
              </a:defRPr>
            </a:lvl2pPr>
            <a:lvl3pPr marL="1417434" indent="-283487" algn="l" defTabSz="1133947" rtl="0" eaLnBrk="1" latinLnBrk="0" hangingPunct="1">
              <a:lnSpc>
                <a:spcPct val="90000"/>
              </a:lnSpc>
              <a:spcBef>
                <a:spcPts val="620"/>
              </a:spcBef>
              <a:buFont typeface="Arial" panose="020B0604020202020204" pitchFamily="34" charset="0"/>
              <a:buChar char="•"/>
              <a:defRPr sz="2000" kern="1200">
                <a:solidFill>
                  <a:schemeClr val="dk1"/>
                </a:solidFill>
                <a:latin typeface="Open Sans" panose="020B0606030504020204" pitchFamily="34" charset="0"/>
                <a:ea typeface="Open Sans" panose="020B0606030504020204" pitchFamily="34" charset="0"/>
                <a:cs typeface="Open Sans" panose="020B0606030504020204" pitchFamily="34" charset="0"/>
              </a:defRPr>
            </a:lvl3pPr>
            <a:lvl4pPr marL="1984408" indent="-283487" algn="l" defTabSz="1133947" rtl="0" eaLnBrk="1" latinLnBrk="0" hangingPunct="1">
              <a:lnSpc>
                <a:spcPct val="90000"/>
              </a:lnSpc>
              <a:spcBef>
                <a:spcPts val="620"/>
              </a:spcBef>
              <a:buFont typeface="Arial" panose="020B0604020202020204" pitchFamily="34" charset="0"/>
              <a:buChar char="•"/>
              <a:defRPr sz="1800" kern="1200">
                <a:solidFill>
                  <a:schemeClr val="dk1"/>
                </a:solidFill>
                <a:latin typeface="Open Sans" panose="020B0606030504020204" pitchFamily="34" charset="0"/>
                <a:ea typeface="Open Sans" panose="020B0606030504020204" pitchFamily="34" charset="0"/>
                <a:cs typeface="Open Sans" panose="020B0606030504020204" pitchFamily="34" charset="0"/>
              </a:defRPr>
            </a:lvl4pPr>
            <a:lvl5pPr marL="2551382" indent="-283487" algn="l" defTabSz="1133947" rtl="0" eaLnBrk="1" latinLnBrk="0" hangingPunct="1">
              <a:lnSpc>
                <a:spcPct val="90000"/>
              </a:lnSpc>
              <a:spcBef>
                <a:spcPts val="620"/>
              </a:spcBef>
              <a:buFont typeface="Arial" panose="020B0604020202020204" pitchFamily="34" charset="0"/>
              <a:buChar char="•"/>
              <a:defRPr sz="1600" kern="1200">
                <a:solidFill>
                  <a:schemeClr val="dk1"/>
                </a:solidFill>
                <a:latin typeface="Open Sans" panose="020B0606030504020204" pitchFamily="34" charset="0"/>
                <a:ea typeface="Open Sans" panose="020B0606030504020204" pitchFamily="34" charset="0"/>
                <a:cs typeface="Open Sans" panose="020B0606030504020204" pitchFamily="34" charset="0"/>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dk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dk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dk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dk1"/>
                </a:solidFill>
                <a:latin typeface="+mn-lt"/>
                <a:ea typeface="+mn-ea"/>
                <a:cs typeface="+mn-cs"/>
              </a:defRPr>
            </a:lvl9pPr>
          </a:lstStyle>
          <a:p>
            <a:pPr algn="ctr"/>
            <a:r>
              <a:rPr lang="fr-F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En aucun cas, les partenaires ou associés du projet ne peuvent bénéficier de contrats de sous-traitance dans le cadre d’un projet </a:t>
            </a:r>
          </a:p>
        </p:txBody>
      </p:sp>
    </p:spTree>
    <p:extLst>
      <p:ext uri="{BB962C8B-B14F-4D97-AF65-F5344CB8AC3E}">
        <p14:creationId xmlns:p14="http://schemas.microsoft.com/office/powerpoint/2010/main" val="3358111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5F5E8B2D-187E-203E-FD4A-432CDB1EFDC8}"/>
              </a:ext>
            </a:extLst>
          </p:cNvPr>
          <p:cNvSpPr>
            <a:spLocks noGrp="1"/>
          </p:cNvSpPr>
          <p:nvPr>
            <p:ph sz="quarter" idx="13"/>
          </p:nvPr>
        </p:nvSpPr>
        <p:spPr>
          <a:xfrm>
            <a:off x="741737" y="1732548"/>
            <a:ext cx="13632934" cy="3046282"/>
          </a:xfrm>
        </p:spPr>
        <p:txBody>
          <a:bodyPr/>
          <a:lstStyle/>
          <a:p>
            <a:pPr marL="457200" indent="-457200" algn="just">
              <a:buFont typeface="Arial" panose="020B0604020202020204" pitchFamily="34" charset="0"/>
              <a:buChar char="•"/>
            </a:pPr>
            <a:r>
              <a:rPr lang="fr-FR" b="1" dirty="0"/>
              <a:t>Règle générale </a:t>
            </a:r>
            <a:r>
              <a:rPr lang="fr-FR" dirty="0"/>
              <a:t>: les activités du projet doivent être mises en œuvre sur les territoires éligibles des pays représentés dans </a:t>
            </a:r>
            <a:r>
              <a:rPr lang="fr-FR" b="1" dirty="0"/>
              <a:t>le partenariat</a:t>
            </a:r>
            <a:r>
              <a:rPr lang="fr-FR" dirty="0"/>
              <a:t>.</a:t>
            </a:r>
          </a:p>
          <a:p>
            <a:pPr marL="457200" indent="-457200" algn="just">
              <a:buFont typeface="Arial" panose="020B0604020202020204" pitchFamily="34" charset="0"/>
              <a:buChar char="•"/>
            </a:pPr>
            <a:r>
              <a:rPr lang="fr-FR" dirty="0"/>
              <a:t>Exceptions pour la mise en œuvre d'activités hors zones géographiques éligibles: des activités spécifiques en dehors de la zone éligible peuvent être incluses, à condition que leur </a:t>
            </a:r>
            <a:r>
              <a:rPr lang="fr-FR" b="1" dirty="0"/>
              <a:t>valeur ajoutée </a:t>
            </a:r>
            <a:r>
              <a:rPr lang="fr-FR" dirty="0"/>
              <a:t>pour la zone du programme soit </a:t>
            </a:r>
            <a:r>
              <a:rPr lang="fr-FR" b="1" dirty="0"/>
              <a:t>bien justifiée</a:t>
            </a:r>
            <a:r>
              <a:rPr lang="fr-FR" dirty="0"/>
              <a:t>. Leur éligibilité sera évaluée au cas par cas.</a:t>
            </a:r>
            <a:endParaRPr lang="es-ES" dirty="0"/>
          </a:p>
        </p:txBody>
      </p:sp>
      <p:sp>
        <p:nvSpPr>
          <p:cNvPr id="6" name="Título 5">
            <a:extLst>
              <a:ext uri="{FF2B5EF4-FFF2-40B4-BE49-F238E27FC236}">
                <a16:creationId xmlns:a16="http://schemas.microsoft.com/office/drawing/2014/main" id="{641E6EC4-7652-2355-A494-F12ED23F4B4D}"/>
              </a:ext>
            </a:extLst>
          </p:cNvPr>
          <p:cNvSpPr>
            <a:spLocks noGrp="1"/>
          </p:cNvSpPr>
          <p:nvPr>
            <p:ph type="title"/>
          </p:nvPr>
        </p:nvSpPr>
        <p:spPr/>
        <p:txBody>
          <a:bodyPr/>
          <a:lstStyle/>
          <a:p>
            <a:r>
              <a:rPr lang="fr-FR" dirty="0"/>
              <a:t>Eligibilité géographique des activités</a:t>
            </a:r>
            <a:endParaRPr lang="es-ES" dirty="0"/>
          </a:p>
        </p:txBody>
      </p:sp>
    </p:spTree>
    <p:extLst>
      <p:ext uri="{BB962C8B-B14F-4D97-AF65-F5344CB8AC3E}">
        <p14:creationId xmlns:p14="http://schemas.microsoft.com/office/powerpoint/2010/main" val="4207714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B59CC422-898C-4EFF-C53C-7A534C00D343}"/>
              </a:ext>
            </a:extLst>
          </p:cNvPr>
          <p:cNvSpPr>
            <a:spLocks noGrp="1"/>
          </p:cNvSpPr>
          <p:nvPr>
            <p:ph type="ftr" sz="quarter" idx="10"/>
          </p:nvPr>
        </p:nvSpPr>
        <p:spPr>
          <a:xfrm>
            <a:off x="4746171" y="7940006"/>
            <a:ext cx="4855029" cy="973311"/>
          </a:xfrm>
        </p:spPr>
        <p:txBody>
          <a:bodyPr/>
          <a:lstStyle/>
          <a:p>
            <a:pPr algn="just"/>
            <a:r>
              <a:rPr lang="fr-FR" dirty="0">
                <a:solidFill>
                  <a:schemeClr val="tx1"/>
                </a:solidFill>
                <a:latin typeface="Open Sans" pitchFamily="2" charset="0"/>
                <a:ea typeface="Open Sans" pitchFamily="2" charset="0"/>
                <a:cs typeface="Open Sans" pitchFamily="2" charset="0"/>
              </a:rPr>
              <a:t>*Dans le cas où plus de deux propositions d'un même Demandeur sont présélectionnées selon les règles de cet appel, seules les deux propositions les mieux classées seront retenues dans la liste des projets à financer.</a:t>
            </a:r>
            <a:endParaRPr lang="en-FR" dirty="0">
              <a:solidFill>
                <a:schemeClr val="tx1"/>
              </a:solidFill>
              <a:latin typeface="Open Sans" pitchFamily="2" charset="0"/>
              <a:ea typeface="Open Sans" pitchFamily="2" charset="0"/>
              <a:cs typeface="Open Sans" pitchFamily="2" charset="0"/>
            </a:endParaRPr>
          </a:p>
        </p:txBody>
      </p:sp>
      <p:sp>
        <p:nvSpPr>
          <p:cNvPr id="7" name="Marcador de contenido 6">
            <a:extLst>
              <a:ext uri="{FF2B5EF4-FFF2-40B4-BE49-F238E27FC236}">
                <a16:creationId xmlns:a16="http://schemas.microsoft.com/office/drawing/2014/main" id="{01ED3D7D-4014-935E-9AA0-D66A24458149}"/>
              </a:ext>
            </a:extLst>
          </p:cNvPr>
          <p:cNvSpPr>
            <a:spLocks noGrp="1"/>
          </p:cNvSpPr>
          <p:nvPr>
            <p:ph sz="quarter" idx="13"/>
          </p:nvPr>
        </p:nvSpPr>
        <p:spPr>
          <a:xfrm>
            <a:off x="778325" y="1474950"/>
            <a:ext cx="13632934" cy="3369193"/>
          </a:xfrm>
        </p:spPr>
        <p:txBody>
          <a:bodyPr/>
          <a:lstStyle/>
          <a:p>
            <a:r>
              <a:rPr lang="fr-FR" dirty="0"/>
              <a:t>Conditions à respecter :</a:t>
            </a:r>
          </a:p>
          <a:p>
            <a:pPr marL="457200" indent="-457200">
              <a:buFont typeface="Arial" panose="020B0604020202020204" pitchFamily="34" charset="0"/>
              <a:buChar char="•"/>
            </a:pPr>
            <a:r>
              <a:rPr lang="fr-FR" dirty="0"/>
              <a:t>La même organisation ne peut postuler </a:t>
            </a:r>
            <a:r>
              <a:rPr lang="fr-FR" b="1" dirty="0"/>
              <a:t>qu'une seule fois en tant que Demandeur pour chaque objectif spécifique </a:t>
            </a:r>
            <a:r>
              <a:rPr lang="fr-FR" dirty="0"/>
              <a:t>;</a:t>
            </a:r>
          </a:p>
          <a:p>
            <a:pPr marL="457200" indent="-457200">
              <a:buFont typeface="Arial" panose="020B0604020202020204" pitchFamily="34" charset="0"/>
              <a:buChar char="•"/>
            </a:pPr>
            <a:r>
              <a:rPr lang="fr-FR" b="1" dirty="0"/>
              <a:t>Aucune limitation </a:t>
            </a:r>
            <a:r>
              <a:rPr lang="fr-FR" dirty="0"/>
              <a:t>ne s'applique à la participation </a:t>
            </a:r>
            <a:r>
              <a:rPr lang="fr-FR" b="1" dirty="0"/>
              <a:t>en tant que partenaire </a:t>
            </a:r>
            <a:r>
              <a:rPr lang="fr-FR" dirty="0"/>
              <a:t>;</a:t>
            </a:r>
          </a:p>
          <a:p>
            <a:pPr marL="457200" indent="-457200">
              <a:buFont typeface="Arial" panose="020B0604020202020204" pitchFamily="34" charset="0"/>
              <a:buChar char="•"/>
            </a:pPr>
            <a:r>
              <a:rPr lang="fr-FR" dirty="0"/>
              <a:t>La même organisation </a:t>
            </a:r>
            <a:r>
              <a:rPr lang="fr-FR" b="1" dirty="0"/>
              <a:t>ne peut pas recevoir* plus de 2 subventions en tant que Chef de file</a:t>
            </a:r>
            <a:r>
              <a:rPr lang="fr-FR" dirty="0"/>
              <a:t> dans le cadre de cet appel à propositions.</a:t>
            </a:r>
          </a:p>
          <a:p>
            <a:pPr marL="457200" indent="-457200">
              <a:buFont typeface="Arial" panose="020B0604020202020204" pitchFamily="34" charset="0"/>
              <a:buChar char="•"/>
            </a:pPr>
            <a:endParaRPr lang="fr-FR" dirty="0"/>
          </a:p>
          <a:p>
            <a:pPr algn="ctr"/>
            <a:endParaRPr lang="fr-FR" altLang="es-ES" dirty="0"/>
          </a:p>
          <a:p>
            <a:pPr algn="ctr"/>
            <a:endParaRPr lang="fr-FR" altLang="es-ES" dirty="0"/>
          </a:p>
          <a:p>
            <a:pPr algn="ctr"/>
            <a:r>
              <a:rPr lang="fr-FR" altLang="es-ES" dirty="0"/>
              <a:t>! </a:t>
            </a:r>
          </a:p>
          <a:p>
            <a:pPr marL="457200" indent="-457200">
              <a:buFont typeface="Arial" panose="020B0604020202020204" pitchFamily="34" charset="0"/>
              <a:buChar char="•"/>
            </a:pPr>
            <a:endParaRPr lang="es-ES" dirty="0"/>
          </a:p>
        </p:txBody>
      </p:sp>
      <p:sp>
        <p:nvSpPr>
          <p:cNvPr id="6" name="Título 5">
            <a:extLst>
              <a:ext uri="{FF2B5EF4-FFF2-40B4-BE49-F238E27FC236}">
                <a16:creationId xmlns:a16="http://schemas.microsoft.com/office/drawing/2014/main" id="{5335AEE2-8D9C-989B-E3B5-CD9F50D033CF}"/>
              </a:ext>
            </a:extLst>
          </p:cNvPr>
          <p:cNvSpPr>
            <a:spLocks noGrp="1"/>
          </p:cNvSpPr>
          <p:nvPr>
            <p:ph type="title"/>
          </p:nvPr>
        </p:nvSpPr>
        <p:spPr/>
        <p:txBody>
          <a:bodyPr/>
          <a:lstStyle/>
          <a:p>
            <a:r>
              <a:rPr lang="fr-FR" dirty="0"/>
              <a:t>Critères spécifiques pour la participation</a:t>
            </a:r>
            <a:endParaRPr lang="es-ES" dirty="0"/>
          </a:p>
        </p:txBody>
      </p:sp>
      <p:sp>
        <p:nvSpPr>
          <p:cNvPr id="5" name="Rectangle 3">
            <a:extLst>
              <a:ext uri="{FF2B5EF4-FFF2-40B4-BE49-F238E27FC236}">
                <a16:creationId xmlns:a16="http://schemas.microsoft.com/office/drawing/2014/main" id="{D18F9D96-494A-FD25-9B14-3604D145453A}"/>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
        <p:nvSpPr>
          <p:cNvPr id="9" name="CuadroTexto 8">
            <a:extLst>
              <a:ext uri="{FF2B5EF4-FFF2-40B4-BE49-F238E27FC236}">
                <a16:creationId xmlns:a16="http://schemas.microsoft.com/office/drawing/2014/main" id="{ADDC8F69-EE93-A2B9-2984-27AA8C4C650B}"/>
              </a:ext>
            </a:extLst>
          </p:cNvPr>
          <p:cNvSpPr txBox="1"/>
          <p:nvPr/>
        </p:nvSpPr>
        <p:spPr>
          <a:xfrm>
            <a:off x="2106406" y="4764752"/>
            <a:ext cx="10905066" cy="181588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fr-FR" sz="2800" dirty="0">
                <a:effectLst/>
                <a:latin typeface="Open Sans" panose="020B0606030504020204" pitchFamily="34" charset="0"/>
                <a:ea typeface="Times New Roman" panose="02020603050405020304" pitchFamily="18" charset="0"/>
              </a:rPr>
              <a:t>Dans le cas où une organisation participe à plus d'un projet en tant que Demandeur au titre du même objectif spécifique, </a:t>
            </a:r>
            <a:r>
              <a:rPr lang="fr-FR" sz="2800" b="1" dirty="0">
                <a:effectLst/>
                <a:latin typeface="Open Sans" panose="020B0606030504020204" pitchFamily="34" charset="0"/>
                <a:ea typeface="Times New Roman" panose="02020603050405020304" pitchFamily="18" charset="0"/>
              </a:rPr>
              <a:t>tous les projets concernés soumis au titre de cet objectif spécifique seront rejetés </a:t>
            </a:r>
          </a:p>
        </p:txBody>
      </p:sp>
    </p:spTree>
    <p:extLst>
      <p:ext uri="{BB962C8B-B14F-4D97-AF65-F5344CB8AC3E}">
        <p14:creationId xmlns:p14="http://schemas.microsoft.com/office/powerpoint/2010/main" val="2573971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5335AEE2-8D9C-989B-E3B5-CD9F50D033CF}"/>
              </a:ext>
            </a:extLst>
          </p:cNvPr>
          <p:cNvSpPr>
            <a:spLocks noGrp="1"/>
          </p:cNvSpPr>
          <p:nvPr>
            <p:ph type="title"/>
          </p:nvPr>
        </p:nvSpPr>
        <p:spPr>
          <a:xfrm>
            <a:off x="743943" y="410549"/>
            <a:ext cx="13631463" cy="777129"/>
          </a:xfrm>
        </p:spPr>
        <p:txBody>
          <a:bodyPr/>
          <a:lstStyle/>
          <a:p>
            <a:r>
              <a:rPr lang="fr-FR" dirty="0"/>
              <a:t>Propositions non éligibles et situations d'exclusion</a:t>
            </a:r>
            <a:endParaRPr lang="es-ES" dirty="0"/>
          </a:p>
        </p:txBody>
      </p:sp>
      <p:sp>
        <p:nvSpPr>
          <p:cNvPr id="5" name="Rectangle 3">
            <a:extLst>
              <a:ext uri="{FF2B5EF4-FFF2-40B4-BE49-F238E27FC236}">
                <a16:creationId xmlns:a16="http://schemas.microsoft.com/office/drawing/2014/main" id="{D18F9D96-494A-FD25-9B14-3604D145453A}"/>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
        <p:nvSpPr>
          <p:cNvPr id="10" name="CuadroTexto 20">
            <a:extLst>
              <a:ext uri="{FF2B5EF4-FFF2-40B4-BE49-F238E27FC236}">
                <a16:creationId xmlns:a16="http://schemas.microsoft.com/office/drawing/2014/main" id="{52B731D0-BCAE-C76C-B935-5B5CCD72BD57}"/>
              </a:ext>
            </a:extLst>
          </p:cNvPr>
          <p:cNvSpPr txBox="1"/>
          <p:nvPr/>
        </p:nvSpPr>
        <p:spPr>
          <a:xfrm>
            <a:off x="743943" y="1187678"/>
            <a:ext cx="13285896" cy="6324808"/>
          </a:xfrm>
          <a:prstGeom prst="rect">
            <a:avLst/>
          </a:prstGeom>
          <a:noFill/>
          <a:ln>
            <a:solidFill>
              <a:schemeClr val="lt1">
                <a:hueOff val="0"/>
                <a:satOff val="0"/>
                <a:lumOff val="0"/>
              </a:schemeClr>
            </a:solidFill>
          </a:ln>
        </p:spPr>
        <p:txBody>
          <a:bodyPr wrap="square">
            <a:spAutoFit/>
          </a:bodyPr>
          <a:lstStyle/>
          <a:p>
            <a:pPr>
              <a:spcAft>
                <a:spcPts val="1200"/>
              </a:spcAft>
            </a:pPr>
            <a:r>
              <a:rPr lang="fr-FR" sz="2400" dirty="0">
                <a:latin typeface="Open Sans" panose="020B0606030504020204" pitchFamily="34" charset="0"/>
                <a:ea typeface="Open Sans" panose="020B0606030504020204" pitchFamily="34" charset="0"/>
                <a:cs typeface="Open Sans" panose="020B0606030504020204" pitchFamily="34" charset="0"/>
              </a:rPr>
              <a:t>Les propositions de projet concernant </a:t>
            </a:r>
            <a:r>
              <a:rPr lang="fr-FR" sz="2400" b="1" dirty="0">
                <a:latin typeface="Open Sans" panose="020B0606030504020204" pitchFamily="34" charset="0"/>
                <a:ea typeface="Open Sans" panose="020B0606030504020204" pitchFamily="34" charset="0"/>
                <a:cs typeface="Open Sans" panose="020B0606030504020204" pitchFamily="34" charset="0"/>
              </a:rPr>
              <a:t>uniquement ou principalement </a:t>
            </a:r>
            <a:r>
              <a:rPr lang="fr-FR" sz="2400" dirty="0">
                <a:latin typeface="Open Sans" panose="020B0606030504020204" pitchFamily="34" charset="0"/>
                <a:ea typeface="Open Sans" panose="020B0606030504020204" pitchFamily="34" charset="0"/>
                <a:cs typeface="Open Sans" panose="020B0606030504020204" pitchFamily="34" charset="0"/>
              </a:rPr>
              <a:t>les activités suivantes ne sont </a:t>
            </a:r>
            <a:r>
              <a:rPr lang="fr-FR" sz="2400" b="1" dirty="0">
                <a:latin typeface="Open Sans" panose="020B0606030504020204" pitchFamily="34" charset="0"/>
                <a:ea typeface="Open Sans" panose="020B0606030504020204" pitchFamily="34" charset="0"/>
                <a:cs typeface="Open Sans" panose="020B0606030504020204" pitchFamily="34" charset="0"/>
              </a:rPr>
              <a:t>pas éligibles</a:t>
            </a:r>
            <a:r>
              <a:rPr lang="fr-FR" sz="2400" dirty="0">
                <a:latin typeface="Open Sans" panose="020B0606030504020204" pitchFamily="34" charset="0"/>
                <a:ea typeface="Open Sans" panose="020B0606030504020204" pitchFamily="34" charset="0"/>
                <a:cs typeface="Open Sans" panose="020B0606030504020204" pitchFamily="34" charset="0"/>
              </a:rPr>
              <a:t>: </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fr-FR" sz="2400" dirty="0">
                <a:latin typeface="Open Sans" panose="020B0606030504020204" pitchFamily="34" charset="0"/>
                <a:ea typeface="Open Sans" panose="020B0606030504020204" pitchFamily="34" charset="0"/>
                <a:cs typeface="Open Sans" panose="020B0606030504020204" pitchFamily="34" charset="0"/>
              </a:rPr>
              <a:t>Parrainages individuels pour la participation à des ateliers, séminaires, conférences, bourses individuelles pour des études ou des cours de formation, </a:t>
            </a:r>
            <a:r>
              <a:rPr lang="fr-FR" sz="2400" b="1" dirty="0">
                <a:latin typeface="Open Sans" panose="020B0606030504020204" pitchFamily="34" charset="0"/>
                <a:ea typeface="Open Sans" panose="020B0606030504020204" pitchFamily="34" charset="0"/>
                <a:cs typeface="Open Sans" panose="020B0606030504020204" pitchFamily="34" charset="0"/>
              </a:rPr>
              <a:t>activités purement académiques et orientées recherche, études</a:t>
            </a:r>
            <a:r>
              <a:rPr lang="fr-FR" sz="2400" dirty="0">
                <a:latin typeface="Open Sans" panose="020B0606030504020204" pitchFamily="34" charset="0"/>
                <a:ea typeface="Open Sans" panose="020B0606030504020204" pitchFamily="34" charset="0"/>
                <a:cs typeface="Open Sans" panose="020B0606030504020204" pitchFamily="34" charset="0"/>
              </a:rPr>
              <a:t>, etc.</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fr-FR" sz="2400" dirty="0">
                <a:latin typeface="Open Sans" panose="020B0606030504020204" pitchFamily="34" charset="0"/>
                <a:ea typeface="Open Sans" panose="020B0606030504020204" pitchFamily="34" charset="0"/>
                <a:cs typeface="Open Sans" panose="020B0606030504020204" pitchFamily="34" charset="0"/>
              </a:rPr>
              <a:t>Projets déjà financés par d'autres initiatives de l'Union européenne ou d'autres bailleurs de fonds (double financement). </a:t>
            </a:r>
            <a:endParaRPr lang="en-US" sz="2400" dirty="0">
              <a:latin typeface="Open Sans" panose="020B0606030504020204" pitchFamily="34" charset="0"/>
              <a:ea typeface="Open Sans" panose="020B0606030504020204" pitchFamily="34" charset="0"/>
              <a:cs typeface="Open Sans" panose="020B0606030504020204" pitchFamily="34" charset="0"/>
            </a:endParaRPr>
          </a:p>
          <a:p>
            <a:endParaRPr lang="en-US" sz="2400" dirty="0">
              <a:latin typeface="Open Sans" panose="020B0606030504020204" pitchFamily="34" charset="0"/>
              <a:ea typeface="Open Sans" panose="020B0606030504020204" pitchFamily="34" charset="0"/>
              <a:cs typeface="Open Sans" panose="020B0606030504020204" pitchFamily="34" charset="0"/>
            </a:endParaRPr>
          </a:p>
          <a:p>
            <a:pPr>
              <a:spcAft>
                <a:spcPts val="1200"/>
              </a:spcAft>
            </a:pPr>
            <a:r>
              <a:rPr lang="en-US" sz="2400" dirty="0">
                <a:latin typeface="Open Sans" panose="020B0606030504020204" pitchFamily="34" charset="0"/>
                <a:ea typeface="Open Sans" panose="020B0606030504020204" pitchFamily="34" charset="0"/>
                <a:cs typeface="Open Sans" panose="020B0606030504020204" pitchFamily="34" charset="0"/>
              </a:rPr>
              <a:t>Les </a:t>
            </a:r>
            <a:r>
              <a:rPr lang="en-US" sz="2400" dirty="0" err="1">
                <a:latin typeface="Open Sans" panose="020B0606030504020204" pitchFamily="34" charset="0"/>
                <a:ea typeface="Open Sans" panose="020B0606030504020204" pitchFamily="34" charset="0"/>
                <a:cs typeface="Open Sans" panose="020B0606030504020204" pitchFamily="34" charset="0"/>
              </a:rPr>
              <a:t>Demandeurs</a:t>
            </a:r>
            <a:r>
              <a:rPr lang="en-US" sz="2400" dirty="0">
                <a:latin typeface="Open Sans" panose="020B0606030504020204" pitchFamily="34" charset="0"/>
                <a:ea typeface="Open Sans" panose="020B0606030504020204" pitchFamily="34" charset="0"/>
                <a:cs typeface="Open Sans" panose="020B0606030504020204" pitchFamily="34" charset="0"/>
              </a:rPr>
              <a:t> et </a:t>
            </a:r>
            <a:r>
              <a:rPr lang="en-US" sz="2400" dirty="0" err="1">
                <a:latin typeface="Open Sans" panose="020B0606030504020204" pitchFamily="34" charset="0"/>
                <a:ea typeface="Open Sans" panose="020B0606030504020204" pitchFamily="34" charset="0"/>
                <a:cs typeface="Open Sans" panose="020B0606030504020204" pitchFamily="34" charset="0"/>
              </a:rPr>
              <a:t>partenaires</a:t>
            </a:r>
            <a:r>
              <a:rPr lang="en-US" sz="2400" dirty="0">
                <a:latin typeface="Open Sans" panose="020B0606030504020204" pitchFamily="34" charset="0"/>
                <a:ea typeface="Open Sans" panose="020B0606030504020204" pitchFamily="34" charset="0"/>
                <a:cs typeface="Open Sans" panose="020B0606030504020204" pitchFamily="34" charset="0"/>
              </a:rPr>
              <a:t>  </a:t>
            </a:r>
            <a:r>
              <a:rPr lang="fr-FR" sz="2400" dirty="0">
                <a:latin typeface="Open Sans" panose="020B0606030504020204" pitchFamily="34" charset="0"/>
                <a:ea typeface="Open Sans" panose="020B0606030504020204" pitchFamily="34" charset="0"/>
                <a:cs typeface="Open Sans" panose="020B0606030504020204" pitchFamily="34" charset="0"/>
              </a:rPr>
              <a:t>seront </a:t>
            </a:r>
            <a:r>
              <a:rPr lang="fr-FR" sz="2400" b="1" dirty="0">
                <a:latin typeface="Open Sans" panose="020B0606030504020204" pitchFamily="34" charset="0"/>
                <a:ea typeface="Open Sans" panose="020B0606030504020204" pitchFamily="34" charset="0"/>
                <a:cs typeface="Open Sans" panose="020B0606030504020204" pitchFamily="34" charset="0"/>
              </a:rPr>
              <a:t>exclus</a:t>
            </a:r>
            <a:r>
              <a:rPr lang="fr-FR" sz="2400" dirty="0">
                <a:latin typeface="Open Sans" panose="020B0606030504020204" pitchFamily="34" charset="0"/>
                <a:ea typeface="Open Sans" panose="020B0606030504020204" pitchFamily="34" charset="0"/>
                <a:cs typeface="Open Sans" panose="020B0606030504020204" pitchFamily="34" charset="0"/>
              </a:rPr>
              <a:t> de l'appel à propositions ou de l’</a:t>
            </a:r>
            <a:r>
              <a:rPr lang="fr-FR" sz="2400" dirty="0" err="1">
                <a:latin typeface="Open Sans" panose="020B0606030504020204" pitchFamily="34" charset="0"/>
                <a:ea typeface="Open Sans" panose="020B0606030504020204" pitchFamily="34" charset="0"/>
                <a:cs typeface="Open Sans" panose="020B0606030504020204" pitchFamily="34" charset="0"/>
              </a:rPr>
              <a:t>ocotroi</a:t>
            </a:r>
            <a:r>
              <a:rPr lang="fr-FR" sz="2400" dirty="0">
                <a:latin typeface="Open Sans" panose="020B0606030504020204" pitchFamily="34" charset="0"/>
                <a:ea typeface="Open Sans" panose="020B0606030504020204" pitchFamily="34" charset="0"/>
                <a:cs typeface="Open Sans" panose="020B0606030504020204" pitchFamily="34" charset="0"/>
              </a:rPr>
              <a:t> d’une subvention dans les cas suivants: </a:t>
            </a:r>
          </a:p>
          <a:p>
            <a:pPr marL="342900" indent="-342900">
              <a:spcAft>
                <a:spcPts val="1200"/>
              </a:spcAft>
              <a:buFont typeface="Arial" panose="020B0604020202020204" pitchFamily="34" charset="0"/>
              <a:buChar char="•"/>
            </a:pPr>
            <a:r>
              <a:rPr lang="fr-FR" sz="2400" dirty="0">
                <a:latin typeface="Open Sans" panose="020B0606030504020204" pitchFamily="34" charset="0"/>
                <a:ea typeface="Open Sans" panose="020B0606030504020204" pitchFamily="34" charset="0"/>
                <a:cs typeface="Open Sans" panose="020B0606030504020204" pitchFamily="34" charset="0"/>
              </a:rPr>
              <a:t>Conformément à l'article 135(2) du règlement (UE) 2018/1046, ils sont en faillite, liquidation, fraude, corruption, conflit d'intérêts, etc.</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fr-FR" sz="2400" dirty="0">
                <a:latin typeface="Open Sans" panose="020B0606030504020204" pitchFamily="34" charset="0"/>
                <a:ea typeface="Open Sans" panose="020B0606030504020204" pitchFamily="34" charset="0"/>
                <a:cs typeface="Open Sans" panose="020B0606030504020204" pitchFamily="34" charset="0"/>
              </a:rPr>
              <a:t>Cas spécifiques : demandeurs et partenaires ayant eu des recouvrements infructueux dans les programmes ENPI CBC et ENI CBC MED ; tentatives d'obtention d'informations confidentielles ou d'influence sur le processus de sélection.</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25557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01ED3D7D-4014-935E-9AA0-D66A24458149}"/>
              </a:ext>
            </a:extLst>
          </p:cNvPr>
          <p:cNvSpPr>
            <a:spLocks noGrp="1"/>
          </p:cNvSpPr>
          <p:nvPr>
            <p:ph sz="quarter" idx="13"/>
          </p:nvPr>
        </p:nvSpPr>
        <p:spPr>
          <a:xfrm>
            <a:off x="743943" y="1485836"/>
            <a:ext cx="13723495" cy="4849650"/>
          </a:xfrm>
        </p:spPr>
        <p:txBody>
          <a:bodyPr/>
          <a:lstStyle/>
          <a:p>
            <a:pPr algn="just">
              <a:spcAft>
                <a:spcPts val="1200"/>
              </a:spcAft>
            </a:pPr>
            <a:r>
              <a:rPr lang="fr-FR" sz="2400" dirty="0"/>
              <a:t>Le premier appel à propositions a été lancé sous </a:t>
            </a:r>
            <a:r>
              <a:rPr lang="fr-FR" sz="2400" b="1" dirty="0"/>
              <a:t>une clause de suspension.</a:t>
            </a:r>
            <a:endParaRPr lang="fr-FR" sz="2400" dirty="0"/>
          </a:p>
          <a:p>
            <a:pPr marL="342900" indent="-342900" algn="just">
              <a:spcAft>
                <a:spcPts val="600"/>
              </a:spcAft>
              <a:buFont typeface="Arial" panose="020B0604020202020204" pitchFamily="34" charset="0"/>
              <a:buChar char="•"/>
            </a:pPr>
            <a:r>
              <a:rPr lang="fr-FR" sz="2400" dirty="0"/>
              <a:t>Les partenaires basés dans les territoires éligibles des pays partenaires méditerranéens (PPM) peuvent postuler mais ne peuvent recevoir les fonds du programme que si leur pays respectif a signé une convention de financement (CF) avec la Commission européenne </a:t>
            </a:r>
            <a:r>
              <a:rPr lang="fr-FR" sz="2400" b="1" dirty="0"/>
              <a:t>avant le 30 juin 2024</a:t>
            </a:r>
            <a:r>
              <a:rPr lang="fr-FR" sz="2400" dirty="0"/>
              <a:t>.</a:t>
            </a:r>
          </a:p>
          <a:p>
            <a:pPr marL="342900" indent="-342900" algn="just">
              <a:spcAft>
                <a:spcPts val="600"/>
              </a:spcAft>
              <a:buFont typeface="Arial" panose="020B0604020202020204" pitchFamily="34" charset="0"/>
              <a:buChar char="•"/>
            </a:pPr>
            <a:r>
              <a:rPr lang="fr-FR" sz="2400" b="1" dirty="0"/>
              <a:t>La liste mise à jour des pays ayant signé une convention de financement est disponible sur le site </a:t>
            </a:r>
            <a:r>
              <a:rPr lang="fr-FR" sz="2400" b="1" dirty="0">
                <a:hlinkClick r:id="rId2"/>
              </a:rPr>
              <a:t>www.interregnextmed.eu</a:t>
            </a:r>
            <a:r>
              <a:rPr lang="fr-FR" sz="2400" b="1" dirty="0"/>
              <a:t> </a:t>
            </a:r>
            <a:endParaRPr lang="fr-FR" sz="2400" dirty="0"/>
          </a:p>
          <a:p>
            <a:pPr marL="342900" indent="-342900" algn="just">
              <a:spcAft>
                <a:spcPts val="600"/>
              </a:spcAft>
              <a:buFont typeface="Arial" panose="020B0604020202020204" pitchFamily="34" charset="0"/>
              <a:buChar char="•"/>
            </a:pPr>
            <a:r>
              <a:rPr lang="fr-FR" sz="2400" dirty="0"/>
              <a:t>Dans le cas où vous impliquez des partenaires provenant des PPM n'ayant pas signé la CF, les Demandeurs disposeront d'un délai de </a:t>
            </a:r>
            <a:r>
              <a:rPr lang="fr-FR" sz="2400" b="1" dirty="0"/>
              <a:t>30 jours calendaires pour remplacer </a:t>
            </a:r>
            <a:r>
              <a:rPr lang="fr-FR" sz="2400" dirty="0"/>
              <a:t>le partenaire : </a:t>
            </a:r>
            <a:r>
              <a:rPr lang="fr-FR" sz="2400" b="1" dirty="0"/>
              <a:t>un ou deux partenaires maximum</a:t>
            </a:r>
            <a:r>
              <a:rPr lang="fr-FR" sz="2400" dirty="0"/>
              <a:t> pourront être remplacés selon la composition du partenariat (voir texte de l'appel à propositions). </a:t>
            </a:r>
            <a:r>
              <a:rPr lang="fr-FR" sz="2400" b="1" dirty="0"/>
              <a:t>Le Demandeur ne pourra pas être remplacé </a:t>
            </a:r>
            <a:r>
              <a:rPr lang="fr-FR" sz="2400" dirty="0"/>
              <a:t>!</a:t>
            </a:r>
          </a:p>
        </p:txBody>
      </p:sp>
      <p:sp>
        <p:nvSpPr>
          <p:cNvPr id="6" name="Título 5">
            <a:extLst>
              <a:ext uri="{FF2B5EF4-FFF2-40B4-BE49-F238E27FC236}">
                <a16:creationId xmlns:a16="http://schemas.microsoft.com/office/drawing/2014/main" id="{5335AEE2-8D9C-989B-E3B5-CD9F50D033CF}"/>
              </a:ext>
            </a:extLst>
          </p:cNvPr>
          <p:cNvSpPr>
            <a:spLocks noGrp="1"/>
          </p:cNvSpPr>
          <p:nvPr>
            <p:ph type="title"/>
          </p:nvPr>
        </p:nvSpPr>
        <p:spPr>
          <a:xfrm>
            <a:off x="743943" y="410549"/>
            <a:ext cx="13631463" cy="777129"/>
          </a:xfrm>
        </p:spPr>
        <p:txBody>
          <a:bodyPr/>
          <a:lstStyle/>
          <a:p>
            <a:r>
              <a:rPr lang="fr-FR" dirty="0"/>
              <a:t>Clause de suspension</a:t>
            </a:r>
            <a:endParaRPr lang="es-ES" dirty="0"/>
          </a:p>
        </p:txBody>
      </p:sp>
      <p:sp>
        <p:nvSpPr>
          <p:cNvPr id="5" name="Rectangle 3">
            <a:extLst>
              <a:ext uri="{FF2B5EF4-FFF2-40B4-BE49-F238E27FC236}">
                <a16:creationId xmlns:a16="http://schemas.microsoft.com/office/drawing/2014/main" id="{D18F9D96-494A-FD25-9B14-3604D145453A}"/>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53570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a:xfrm>
            <a:off x="996633" y="3853543"/>
            <a:ext cx="6958330" cy="1465376"/>
          </a:xfrm>
        </p:spPr>
        <p:txBody>
          <a:bodyPr/>
          <a:lstStyle/>
          <a:p>
            <a:r>
              <a:rPr lang="fr" dirty="0"/>
              <a:t>Merci</a:t>
            </a:r>
            <a:endParaRPr lang="en-FR" dirty="0"/>
          </a:p>
        </p:txBody>
      </p:sp>
      <p:sp>
        <p:nvSpPr>
          <p:cNvPr id="3" name="Content Placeholder 2">
            <a:extLst>
              <a:ext uri="{FF2B5EF4-FFF2-40B4-BE49-F238E27FC236}">
                <a16:creationId xmlns:a16="http://schemas.microsoft.com/office/drawing/2014/main" id="{1C59ACED-78CD-616F-0FEB-E617760541F8}"/>
              </a:ext>
            </a:extLst>
          </p:cNvPr>
          <p:cNvSpPr>
            <a:spLocks noGrp="1"/>
          </p:cNvSpPr>
          <p:nvPr>
            <p:ph sz="quarter" idx="12"/>
          </p:nvPr>
        </p:nvSpPr>
        <p:spPr>
          <a:xfrm>
            <a:off x="996632" y="5730240"/>
            <a:ext cx="6958331" cy="2205446"/>
          </a:xfrm>
        </p:spPr>
        <p:txBody>
          <a:bodyPr/>
          <a:lstStyle/>
          <a:p>
            <a:pPr marL="0" indent="0">
              <a:buNone/>
            </a:pPr>
            <a:r>
              <a:rPr lang="fr" dirty="0">
                <a:hlinkClick r:id="rId2"/>
              </a:rPr>
              <a:t>www.interregnextmed.eu</a:t>
            </a:r>
            <a:endParaRPr lang="en-FR" dirty="0"/>
          </a:p>
        </p:txBody>
      </p:sp>
    </p:spTree>
    <p:extLst>
      <p:ext uri="{BB962C8B-B14F-4D97-AF65-F5344CB8AC3E}">
        <p14:creationId xmlns:p14="http://schemas.microsoft.com/office/powerpoint/2010/main" val="1673196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876B3595-E94B-6EA7-87DC-0B0692B8FA3E}"/>
              </a:ext>
            </a:extLst>
          </p:cNvPr>
          <p:cNvSpPr>
            <a:spLocks noGrp="1"/>
          </p:cNvSpPr>
          <p:nvPr>
            <p:ph sz="quarter" idx="13"/>
          </p:nvPr>
        </p:nvSpPr>
        <p:spPr>
          <a:xfrm>
            <a:off x="743207" y="2067539"/>
            <a:ext cx="13632934" cy="4908125"/>
          </a:xfrm>
        </p:spPr>
        <p:txBody>
          <a:bodyPr/>
          <a:lstStyle/>
          <a:p>
            <a:pPr marL="342900" indent="-342900">
              <a:buFont typeface="Arial" panose="020B0604020202020204" pitchFamily="34" charset="0"/>
              <a:buChar char="•"/>
            </a:pPr>
            <a:r>
              <a:rPr lang="fr-FR" sz="2300" dirty="0"/>
              <a:t>Ouvert aux </a:t>
            </a:r>
            <a:r>
              <a:rPr lang="fr-FR" sz="2300" b="1" dirty="0"/>
              <a:t>4 priorités </a:t>
            </a:r>
            <a:r>
              <a:rPr lang="fr-FR" sz="2300" dirty="0"/>
              <a:t>et </a:t>
            </a:r>
            <a:r>
              <a:rPr lang="fr-FR" sz="2300" b="1" dirty="0"/>
              <a:t>9 objectifs spécifiques du programme. </a:t>
            </a:r>
            <a:r>
              <a:rPr lang="fr-FR" altLang="es-ES" sz="2300" b="1" dirty="0"/>
              <a:t>Une proposition ne doit faire référence qu’à un seul objectif spécifique ;</a:t>
            </a:r>
            <a:endParaRPr lang="fr-FR" sz="2300" dirty="0"/>
          </a:p>
          <a:p>
            <a:pPr marL="342900" indent="-342900">
              <a:buFont typeface="Arial" panose="020B0604020202020204" pitchFamily="34" charset="0"/>
              <a:buChar char="•"/>
            </a:pPr>
            <a:r>
              <a:rPr lang="fr-FR" sz="2300" dirty="0"/>
              <a:t>Fonds de l'UE alloués : </a:t>
            </a:r>
            <a:r>
              <a:rPr lang="fr-FR" sz="2300" b="1" dirty="0"/>
              <a:t>103,6 million d’euros </a:t>
            </a:r>
            <a:r>
              <a:rPr lang="fr-FR" sz="2300" dirty="0"/>
              <a:t>(allocation financière par objectif spécifique) ;</a:t>
            </a:r>
          </a:p>
          <a:p>
            <a:pPr marL="342900" indent="-342900">
              <a:buFont typeface="Arial" panose="020B0604020202020204" pitchFamily="34" charset="0"/>
              <a:buChar char="•"/>
            </a:pPr>
            <a:r>
              <a:rPr lang="fr-FR" sz="2300" b="1" dirty="0"/>
              <a:t>Jusqu'à 89 % </a:t>
            </a:r>
            <a:r>
              <a:rPr lang="fr-FR" sz="2300" dirty="0"/>
              <a:t>des coûts totaux des projets couverts par la contribution de l'UE ;</a:t>
            </a:r>
          </a:p>
          <a:p>
            <a:pPr marL="342900" indent="-342900">
              <a:buFont typeface="Arial" panose="020B0604020202020204" pitchFamily="34" charset="0"/>
              <a:buChar char="•"/>
            </a:pPr>
            <a:r>
              <a:rPr lang="fr-FR" sz="2300" b="1" dirty="0"/>
              <a:t>Contribution minimale </a:t>
            </a:r>
            <a:r>
              <a:rPr lang="fr-FR" sz="2300" dirty="0"/>
              <a:t>au niveau du projet : </a:t>
            </a:r>
            <a:r>
              <a:rPr lang="fr-FR" sz="2300" b="1" dirty="0"/>
              <a:t>11 %</a:t>
            </a:r>
            <a:r>
              <a:rPr lang="fr-FR" sz="2300" dirty="0"/>
              <a:t> du coût total ;</a:t>
            </a:r>
          </a:p>
          <a:p>
            <a:pPr marL="342900" indent="-342900">
              <a:buFont typeface="Arial" panose="020B0604020202020204" pitchFamily="34" charset="0"/>
              <a:buChar char="•"/>
            </a:pPr>
            <a:r>
              <a:rPr lang="fr-FR" sz="2300" b="1" dirty="0"/>
              <a:t>3 types de projets </a:t>
            </a:r>
            <a:r>
              <a:rPr lang="fr-FR" sz="2300" dirty="0"/>
              <a:t>: Thématiques, Axés sur la Jeunesse et Gouvernance ;</a:t>
            </a:r>
          </a:p>
          <a:p>
            <a:pPr marL="342900" indent="-342900">
              <a:buFont typeface="Arial" panose="020B0604020202020204" pitchFamily="34" charset="0"/>
              <a:buChar char="•"/>
            </a:pPr>
            <a:r>
              <a:rPr lang="en-US" sz="2300" b="1" dirty="0"/>
              <a:t>3 types of projects</a:t>
            </a:r>
            <a:r>
              <a:rPr lang="en-US" sz="2300" dirty="0"/>
              <a:t>: Thematic, Youth-oriented and Governance;</a:t>
            </a:r>
          </a:p>
          <a:p>
            <a:pPr marL="342900" indent="-342900">
              <a:buFont typeface="Arial" panose="020B0604020202020204" pitchFamily="34" charset="0"/>
              <a:buChar char="•"/>
            </a:pPr>
            <a:r>
              <a:rPr lang="en-US" sz="2300" b="1" dirty="0"/>
              <a:t>Durée des </a:t>
            </a:r>
            <a:r>
              <a:rPr lang="en-US" sz="2300" b="1" dirty="0" err="1"/>
              <a:t>projets</a:t>
            </a:r>
            <a:r>
              <a:rPr lang="en-US" sz="2300" b="1" dirty="0"/>
              <a:t> </a:t>
            </a:r>
            <a:r>
              <a:rPr lang="en-US" sz="2300" dirty="0"/>
              <a:t>: 24, 30, 36 </a:t>
            </a:r>
            <a:r>
              <a:rPr lang="en-US" sz="2300" dirty="0" err="1"/>
              <a:t>mois</a:t>
            </a:r>
            <a:endParaRPr lang="fr-FR" sz="2300" dirty="0"/>
          </a:p>
          <a:p>
            <a:pPr marL="342900" indent="-342900">
              <a:buFont typeface="Arial" panose="020B0604020202020204" pitchFamily="34" charset="0"/>
              <a:buChar char="•"/>
            </a:pPr>
            <a:r>
              <a:rPr lang="fr-FR" sz="2300" b="1" dirty="0"/>
              <a:t>Minimum 3 </a:t>
            </a:r>
            <a:r>
              <a:rPr lang="fr-FR" sz="2300" dirty="0"/>
              <a:t>pays participants différents dans les partenariats ;</a:t>
            </a:r>
          </a:p>
          <a:p>
            <a:pPr marL="342900" indent="-342900">
              <a:buFont typeface="Arial" panose="020B0604020202020204" pitchFamily="34" charset="0"/>
              <a:buChar char="•"/>
            </a:pPr>
            <a:r>
              <a:rPr lang="fr-FR" sz="2300" b="1" dirty="0"/>
              <a:t>Au moins 1 pays partenaire méditerranéen </a:t>
            </a:r>
            <a:r>
              <a:rPr lang="fr-FR" sz="2300" dirty="0"/>
              <a:t>(PPM) et </a:t>
            </a:r>
            <a:r>
              <a:rPr lang="fr-FR" sz="2300" b="1" dirty="0"/>
              <a:t>1 pays méditerranéen de l'Union européenne </a:t>
            </a:r>
            <a:r>
              <a:rPr lang="fr-FR" sz="2300" dirty="0"/>
              <a:t>(PMUE) dans le partenariat ; </a:t>
            </a:r>
          </a:p>
          <a:p>
            <a:pPr marL="342900" indent="-342900">
              <a:buFont typeface="Arial" panose="020B0604020202020204" pitchFamily="34" charset="0"/>
              <a:buChar char="•"/>
            </a:pPr>
            <a:r>
              <a:rPr lang="fr-FR" sz="2300" dirty="0"/>
              <a:t>Date lime de dépôt des </a:t>
            </a:r>
            <a:r>
              <a:rPr lang="fr-FR" sz="2300" dirty="0" err="1"/>
              <a:t>propostions</a:t>
            </a:r>
            <a:r>
              <a:rPr lang="fr-FR" sz="2300" dirty="0"/>
              <a:t> : </a:t>
            </a:r>
            <a:r>
              <a:rPr lang="fr-FR" sz="2300" b="1" dirty="0"/>
              <a:t>28 mars 2024</a:t>
            </a:r>
            <a:r>
              <a:rPr lang="fr-FR" sz="2300" dirty="0"/>
              <a:t>. </a:t>
            </a:r>
          </a:p>
          <a:p>
            <a:endParaRPr lang="es-ES" sz="2400" dirty="0"/>
          </a:p>
        </p:txBody>
      </p:sp>
      <p:sp>
        <p:nvSpPr>
          <p:cNvPr id="8" name="Marcador de texto 7">
            <a:extLst>
              <a:ext uri="{FF2B5EF4-FFF2-40B4-BE49-F238E27FC236}">
                <a16:creationId xmlns:a16="http://schemas.microsoft.com/office/drawing/2014/main" id="{5CA31172-8F79-44CC-A07B-12CA80636318}"/>
              </a:ext>
            </a:extLst>
          </p:cNvPr>
          <p:cNvSpPr>
            <a:spLocks noGrp="1"/>
          </p:cNvSpPr>
          <p:nvPr>
            <p:ph type="body" sz="quarter" idx="14"/>
          </p:nvPr>
        </p:nvSpPr>
        <p:spPr>
          <a:xfrm>
            <a:off x="743207" y="1290410"/>
            <a:ext cx="13631463" cy="463800"/>
          </a:xfrm>
        </p:spPr>
        <p:txBody>
          <a:bodyPr/>
          <a:lstStyle/>
          <a:p>
            <a:r>
              <a:rPr lang="es-ES" sz="2800" dirty="0" err="1"/>
              <a:t>Faits</a:t>
            </a:r>
            <a:r>
              <a:rPr lang="es-ES" sz="2800" dirty="0"/>
              <a:t> et </a:t>
            </a:r>
            <a:r>
              <a:rPr lang="es-ES" sz="2800" dirty="0" err="1"/>
              <a:t>chiffres</a:t>
            </a:r>
            <a:r>
              <a:rPr lang="es-ES" sz="2800" dirty="0"/>
              <a:t> </a:t>
            </a:r>
            <a:r>
              <a:rPr lang="es-ES" sz="2800" dirty="0" err="1"/>
              <a:t>clés</a:t>
            </a:r>
            <a:endParaRPr lang="es-ES" sz="2800" dirty="0"/>
          </a:p>
        </p:txBody>
      </p:sp>
      <p:sp>
        <p:nvSpPr>
          <p:cNvPr id="6" name="Título 5">
            <a:extLst>
              <a:ext uri="{FF2B5EF4-FFF2-40B4-BE49-F238E27FC236}">
                <a16:creationId xmlns:a16="http://schemas.microsoft.com/office/drawing/2014/main" id="{2C337523-4C38-6574-6136-78600B6CE39E}"/>
              </a:ext>
            </a:extLst>
          </p:cNvPr>
          <p:cNvSpPr>
            <a:spLocks noGrp="1"/>
          </p:cNvSpPr>
          <p:nvPr>
            <p:ph type="title"/>
          </p:nvPr>
        </p:nvSpPr>
        <p:spPr/>
        <p:txBody>
          <a:bodyPr/>
          <a:lstStyle/>
          <a:p>
            <a:r>
              <a:rPr lang="fr-FR" sz="3600" dirty="0"/>
              <a:t>Le premier appel à propositions</a:t>
            </a:r>
            <a:endParaRPr lang="es-ES" sz="3600" dirty="0"/>
          </a:p>
        </p:txBody>
      </p:sp>
      <p:sp>
        <p:nvSpPr>
          <p:cNvPr id="12" name="Rectangle 4">
            <a:extLst>
              <a:ext uri="{FF2B5EF4-FFF2-40B4-BE49-F238E27FC236}">
                <a16:creationId xmlns:a16="http://schemas.microsoft.com/office/drawing/2014/main" id="{0FB06D38-0916-7185-D368-653437BC1AEB}"/>
              </a:ext>
            </a:extLst>
          </p:cNvPr>
          <p:cNvSpPr>
            <a:spLocks noChangeArrowheads="1"/>
          </p:cNvSpPr>
          <p:nvPr/>
        </p:nvSpPr>
        <p:spPr bwMode="auto">
          <a:xfrm>
            <a:off x="743208" y="221801"/>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0610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95F184AE-E759-CDE9-67C1-52C6100055DB}"/>
              </a:ext>
            </a:extLst>
          </p:cNvPr>
          <p:cNvSpPr>
            <a:spLocks noGrp="1"/>
          </p:cNvSpPr>
          <p:nvPr>
            <p:ph type="title"/>
          </p:nvPr>
        </p:nvSpPr>
        <p:spPr>
          <a:xfrm>
            <a:off x="845202" y="3103029"/>
            <a:ext cx="9765290" cy="1757389"/>
          </a:xfrm>
        </p:spPr>
        <p:txBody>
          <a:bodyPr/>
          <a:lstStyle/>
          <a:p>
            <a:r>
              <a:rPr lang="es-ES" dirty="0"/>
              <a:t>Le “trio” des </a:t>
            </a:r>
            <a:r>
              <a:rPr lang="es-ES" dirty="0" err="1"/>
              <a:t>projets</a:t>
            </a:r>
            <a:r>
              <a:rPr lang="es-ES" dirty="0"/>
              <a:t> </a:t>
            </a:r>
          </a:p>
        </p:txBody>
      </p:sp>
    </p:spTree>
    <p:extLst>
      <p:ext uri="{BB962C8B-B14F-4D97-AF65-F5344CB8AC3E}">
        <p14:creationId xmlns:p14="http://schemas.microsoft.com/office/powerpoint/2010/main" val="616700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9A6E6E86-27F6-C3BD-1A70-644C01338166}"/>
              </a:ext>
            </a:extLst>
          </p:cNvPr>
          <p:cNvSpPr>
            <a:spLocks noGrp="1"/>
          </p:cNvSpPr>
          <p:nvPr>
            <p:ph type="title"/>
          </p:nvPr>
        </p:nvSpPr>
        <p:spPr>
          <a:xfrm>
            <a:off x="743207" y="394836"/>
            <a:ext cx="13631463" cy="593506"/>
          </a:xfrm>
        </p:spPr>
        <p:txBody>
          <a:bodyPr/>
          <a:lstStyle/>
          <a:p>
            <a:r>
              <a:rPr lang="en-US" sz="3600" dirty="0" err="1"/>
              <a:t>Caractéristiques</a:t>
            </a:r>
            <a:r>
              <a:rPr lang="en-US" sz="3600" dirty="0"/>
              <a:t> des </a:t>
            </a:r>
            <a:r>
              <a:rPr lang="en-US" sz="3600" dirty="0" err="1"/>
              <a:t>différents</a:t>
            </a:r>
            <a:r>
              <a:rPr lang="en-US" sz="3600" dirty="0"/>
              <a:t> types de </a:t>
            </a:r>
            <a:r>
              <a:rPr lang="en-US" sz="3600" dirty="0" err="1"/>
              <a:t>projets</a:t>
            </a:r>
            <a:endParaRPr lang="en-FR" sz="3600" dirty="0"/>
          </a:p>
        </p:txBody>
      </p:sp>
      <p:graphicFrame>
        <p:nvGraphicFramePr>
          <p:cNvPr id="9" name="Diagramma 8">
            <a:extLst>
              <a:ext uri="{FF2B5EF4-FFF2-40B4-BE49-F238E27FC236}">
                <a16:creationId xmlns:a16="http://schemas.microsoft.com/office/drawing/2014/main" id="{D23D4616-6DA8-3048-33A5-9E480EA1E38B}"/>
              </a:ext>
            </a:extLst>
          </p:cNvPr>
          <p:cNvGraphicFramePr/>
          <p:nvPr>
            <p:extLst>
              <p:ext uri="{D42A27DB-BD31-4B8C-83A1-F6EECF244321}">
                <p14:modId xmlns:p14="http://schemas.microsoft.com/office/powerpoint/2010/main" val="607624821"/>
              </p:ext>
            </p:extLst>
          </p:nvPr>
        </p:nvGraphicFramePr>
        <p:xfrm>
          <a:off x="743207" y="988341"/>
          <a:ext cx="13985164" cy="6272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6636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8" y="566321"/>
            <a:ext cx="13631463" cy="593506"/>
          </a:xfrm>
        </p:spPr>
        <p:txBody>
          <a:bodyPr/>
          <a:lstStyle/>
          <a:p>
            <a:r>
              <a:rPr lang="es-ES_tradnl" sz="3600" dirty="0"/>
              <a:t>Point sur les </a:t>
            </a:r>
            <a:r>
              <a:rPr lang="es-ES_tradnl" sz="3600" dirty="0" err="1"/>
              <a:t>projets</a:t>
            </a:r>
            <a:r>
              <a:rPr lang="es-ES_tradnl" sz="3600" dirty="0"/>
              <a:t> </a:t>
            </a:r>
            <a:r>
              <a:rPr lang="es-ES_tradnl" sz="3600" dirty="0" err="1"/>
              <a:t>thématiques</a:t>
            </a:r>
            <a:endParaRPr lang="en-FR" sz="3600" dirty="0"/>
          </a:p>
        </p:txBody>
      </p:sp>
      <p:sp>
        <p:nvSpPr>
          <p:cNvPr id="6" name="Marcador de contenido 5">
            <a:extLst>
              <a:ext uri="{FF2B5EF4-FFF2-40B4-BE49-F238E27FC236}">
                <a16:creationId xmlns:a16="http://schemas.microsoft.com/office/drawing/2014/main" id="{BBFADA54-A190-53C5-DBEC-41079ED91DC2}"/>
              </a:ext>
            </a:extLst>
          </p:cNvPr>
          <p:cNvSpPr>
            <a:spLocks noGrp="1"/>
          </p:cNvSpPr>
          <p:nvPr>
            <p:ph sz="quarter" idx="13"/>
          </p:nvPr>
        </p:nvSpPr>
        <p:spPr>
          <a:xfrm>
            <a:off x="741737" y="1392176"/>
            <a:ext cx="13632934" cy="5663764"/>
          </a:xfrm>
        </p:spPr>
        <p:txBody>
          <a:bodyPr/>
          <a:lstStyle/>
          <a:p>
            <a:pPr marL="342900" indent="-342900">
              <a:buFont typeface="Arial" panose="020B0604020202020204" pitchFamily="34" charset="0"/>
              <a:buChar char="•"/>
            </a:pPr>
            <a:r>
              <a:rPr lang="fr-FR" dirty="0"/>
              <a:t>Dimension </a:t>
            </a:r>
            <a:r>
              <a:rPr lang="fr-FR" b="1" dirty="0"/>
              <a:t>pilote</a:t>
            </a:r>
            <a:r>
              <a:rPr lang="fr-FR" dirty="0"/>
              <a:t> et </a:t>
            </a:r>
            <a:r>
              <a:rPr lang="fr-FR" b="1" dirty="0"/>
              <a:t>démonstration</a:t>
            </a:r>
            <a:r>
              <a:rPr lang="fr-FR" dirty="0"/>
              <a:t> fondamentale ;</a:t>
            </a:r>
          </a:p>
          <a:p>
            <a:pPr marL="342900" indent="-342900">
              <a:buFont typeface="Arial" panose="020B0604020202020204" pitchFamily="34" charset="0"/>
              <a:buChar char="•"/>
            </a:pPr>
            <a:r>
              <a:rPr lang="fr-FR" dirty="0"/>
              <a:t>La </a:t>
            </a:r>
            <a:r>
              <a:rPr lang="fr-FR" b="1" dirty="0"/>
              <a:t>mise à l’échelle des solutions déjà développées</a:t>
            </a:r>
            <a:r>
              <a:rPr lang="fr-FR" dirty="0"/>
              <a:t> doit être envisagée ;</a:t>
            </a:r>
          </a:p>
          <a:p>
            <a:pPr marL="342900" indent="-342900">
              <a:buFont typeface="Arial" panose="020B0604020202020204" pitchFamily="34" charset="0"/>
              <a:buChar char="•"/>
            </a:pPr>
            <a:r>
              <a:rPr lang="fr-FR" b="1" dirty="0"/>
              <a:t>Éviter</a:t>
            </a:r>
            <a:r>
              <a:rPr lang="fr-FR" dirty="0"/>
              <a:t>, autant que possible, de « réinventer la roue » et de </a:t>
            </a:r>
            <a:r>
              <a:rPr lang="fr-FR" b="1" dirty="0"/>
              <a:t>repartir de zéro</a:t>
            </a:r>
            <a:r>
              <a:rPr lang="fr-FR" dirty="0"/>
              <a:t> ;</a:t>
            </a:r>
          </a:p>
          <a:p>
            <a:pPr marL="342900" indent="-342900">
              <a:buFont typeface="Arial" panose="020B0604020202020204" pitchFamily="34" charset="0"/>
              <a:buChar char="•"/>
            </a:pPr>
            <a:r>
              <a:rPr lang="fr-FR" dirty="0"/>
              <a:t>Faire le </a:t>
            </a:r>
            <a:r>
              <a:rPr lang="fr-FR" b="1" dirty="0"/>
              <a:t>lien</a:t>
            </a:r>
            <a:r>
              <a:rPr lang="fr-FR" dirty="0"/>
              <a:t> avec les résultats et connaissances </a:t>
            </a:r>
            <a:r>
              <a:rPr lang="fr-FR" b="1" dirty="0"/>
              <a:t>existants</a:t>
            </a:r>
            <a:r>
              <a:rPr lang="fr-FR" dirty="0"/>
              <a:t> ;</a:t>
            </a:r>
          </a:p>
          <a:p>
            <a:pPr marL="342900" indent="-342900">
              <a:buFont typeface="Arial" panose="020B0604020202020204" pitchFamily="34" charset="0"/>
              <a:buChar char="•"/>
            </a:pPr>
            <a:r>
              <a:rPr lang="fr-FR" dirty="0"/>
              <a:t>Produire un </a:t>
            </a:r>
            <a:r>
              <a:rPr lang="fr-FR" b="1" dirty="0"/>
              <a:t>impact</a:t>
            </a:r>
            <a:r>
              <a:rPr lang="fr-FR" dirty="0"/>
              <a:t> à différents niveaux, notamment </a:t>
            </a:r>
            <a:r>
              <a:rPr lang="fr-FR" b="1" dirty="0"/>
              <a:t>technique</a:t>
            </a:r>
            <a:r>
              <a:rPr lang="fr-FR" dirty="0"/>
              <a:t>, </a:t>
            </a:r>
            <a:r>
              <a:rPr lang="fr-FR" b="1" dirty="0"/>
              <a:t>sociétal</a:t>
            </a:r>
            <a:r>
              <a:rPr lang="fr-FR" dirty="0"/>
              <a:t> et </a:t>
            </a:r>
            <a:r>
              <a:rPr lang="fr-FR" b="1" dirty="0"/>
              <a:t>réglementaire</a:t>
            </a:r>
            <a:r>
              <a:rPr lang="en-US" dirty="0"/>
              <a:t>.</a:t>
            </a:r>
          </a:p>
          <a:p>
            <a:endParaRPr lang="en-US" dirty="0"/>
          </a:p>
          <a:p>
            <a:endParaRPr lang="en-US" dirty="0"/>
          </a:p>
          <a:p>
            <a:endParaRPr lang="en-US" dirty="0"/>
          </a:p>
        </p:txBody>
      </p:sp>
      <p:sp>
        <p:nvSpPr>
          <p:cNvPr id="7" name="Marcador de contenido 5">
            <a:extLst>
              <a:ext uri="{FF2B5EF4-FFF2-40B4-BE49-F238E27FC236}">
                <a16:creationId xmlns:a16="http://schemas.microsoft.com/office/drawing/2014/main" id="{41C4F69D-76D8-25E6-3CEE-53B7D7296362}"/>
              </a:ext>
            </a:extLst>
          </p:cNvPr>
          <p:cNvSpPr txBox="1">
            <a:spLocks/>
          </p:cNvSpPr>
          <p:nvPr/>
        </p:nvSpPr>
        <p:spPr>
          <a:xfrm>
            <a:off x="3672003" y="4931475"/>
            <a:ext cx="7772401" cy="1937410"/>
          </a:xfrm>
          <a:prstGeom prst="rect">
            <a:avLst/>
          </a:prstGeom>
        </p:spPr>
        <p:style>
          <a:lnRef idx="3">
            <a:schemeClr val="lt1"/>
          </a:lnRef>
          <a:fillRef idx="1">
            <a:schemeClr val="accent4"/>
          </a:fillRef>
          <a:effectRef idx="1">
            <a:schemeClr val="accent4"/>
          </a:effectRef>
          <a:fontRef idx="minor">
            <a:schemeClr val="lt1"/>
          </a:fontRef>
        </p:style>
        <p:txBody>
          <a:bodyPr/>
          <a:lstStyle>
            <a:lvl1pPr marL="0" indent="0" algn="l" defTabSz="1133947" rtl="0" eaLnBrk="1" latinLnBrk="0" hangingPunct="1">
              <a:lnSpc>
                <a:spcPct val="90000"/>
              </a:lnSpc>
              <a:spcBef>
                <a:spcPts val="1240"/>
              </a:spcBef>
              <a:buFont typeface="Arial" panose="020B0604020202020204" pitchFamily="34" charset="0"/>
              <a:buNone/>
              <a:defRPr sz="2800" kern="1200">
                <a:solidFill>
                  <a:schemeClr val="lt1"/>
                </a:solidFill>
                <a:latin typeface="Open Sans" panose="020B0606030504020204" pitchFamily="34" charset="0"/>
                <a:ea typeface="Open Sans" panose="020B0606030504020204" pitchFamily="34" charset="0"/>
                <a:cs typeface="Open Sans" panose="020B0606030504020204" pitchFamily="34" charset="0"/>
              </a:defRPr>
            </a:lvl1pPr>
            <a:lvl2pPr marL="850461" indent="-283487" algn="l" defTabSz="1133947" rtl="0" eaLnBrk="1" latinLnBrk="0" hangingPunct="1">
              <a:lnSpc>
                <a:spcPct val="90000"/>
              </a:lnSpc>
              <a:spcBef>
                <a:spcPts val="620"/>
              </a:spcBef>
              <a:buFont typeface="Arial" panose="020B0604020202020204" pitchFamily="34" charset="0"/>
              <a:buChar char="•"/>
              <a:defRPr sz="2400" kern="1200">
                <a:solidFill>
                  <a:schemeClr val="lt1"/>
                </a:solidFill>
                <a:latin typeface="Open Sans" panose="020B0606030504020204" pitchFamily="34" charset="0"/>
                <a:ea typeface="Open Sans" panose="020B0606030504020204" pitchFamily="34" charset="0"/>
                <a:cs typeface="Open Sans" panose="020B0606030504020204" pitchFamily="34" charset="0"/>
              </a:defRPr>
            </a:lvl2pPr>
            <a:lvl3pPr marL="1417434" indent="-283487" algn="l" defTabSz="1133947" rtl="0" eaLnBrk="1" latinLnBrk="0" hangingPunct="1">
              <a:lnSpc>
                <a:spcPct val="90000"/>
              </a:lnSpc>
              <a:spcBef>
                <a:spcPts val="620"/>
              </a:spcBef>
              <a:buFont typeface="Arial" panose="020B0604020202020204" pitchFamily="34" charset="0"/>
              <a:buChar char="•"/>
              <a:defRPr sz="2000" kern="1200">
                <a:solidFill>
                  <a:schemeClr val="lt1"/>
                </a:solidFill>
                <a:latin typeface="Open Sans" panose="020B0606030504020204" pitchFamily="34" charset="0"/>
                <a:ea typeface="Open Sans" panose="020B0606030504020204" pitchFamily="34" charset="0"/>
                <a:cs typeface="Open Sans" panose="020B0606030504020204" pitchFamily="34" charset="0"/>
              </a:defRPr>
            </a:lvl3pPr>
            <a:lvl4pPr marL="1984408" indent="-283487" algn="l" defTabSz="1133947" rtl="0" eaLnBrk="1" latinLnBrk="0" hangingPunct="1">
              <a:lnSpc>
                <a:spcPct val="90000"/>
              </a:lnSpc>
              <a:spcBef>
                <a:spcPts val="620"/>
              </a:spcBef>
              <a:buFont typeface="Arial" panose="020B0604020202020204" pitchFamily="34" charset="0"/>
              <a:buChar char="•"/>
              <a:defRPr sz="1800" kern="1200">
                <a:solidFill>
                  <a:schemeClr val="lt1"/>
                </a:solidFill>
                <a:latin typeface="Open Sans" panose="020B0606030504020204" pitchFamily="34" charset="0"/>
                <a:ea typeface="Open Sans" panose="020B0606030504020204" pitchFamily="34" charset="0"/>
                <a:cs typeface="Open Sans" panose="020B0606030504020204" pitchFamily="34" charset="0"/>
              </a:defRPr>
            </a:lvl4pPr>
            <a:lvl5pPr marL="2551382" indent="-283487" algn="l" defTabSz="1133947" rtl="0" eaLnBrk="1" latinLnBrk="0" hangingPunct="1">
              <a:lnSpc>
                <a:spcPct val="90000"/>
              </a:lnSpc>
              <a:spcBef>
                <a:spcPts val="620"/>
              </a:spcBef>
              <a:buFont typeface="Arial" panose="020B0604020202020204" pitchFamily="34" charset="0"/>
              <a:buChar char="•"/>
              <a:defRPr sz="1600" kern="1200">
                <a:solidFill>
                  <a:schemeClr val="lt1"/>
                </a:solidFill>
                <a:latin typeface="Open Sans" panose="020B0606030504020204" pitchFamily="34" charset="0"/>
                <a:ea typeface="Open Sans" panose="020B0606030504020204" pitchFamily="34" charset="0"/>
                <a:cs typeface="Open Sans" panose="020B0606030504020204" pitchFamily="34" charset="0"/>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lt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lt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lt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lt1"/>
                </a:solidFill>
                <a:latin typeface="+mn-lt"/>
                <a:ea typeface="+mn-ea"/>
                <a:cs typeface="+mn-cs"/>
              </a:defRPr>
            </a:lvl9pPr>
          </a:lstStyle>
          <a:p>
            <a:pPr algn="ctr"/>
            <a:r>
              <a:rPr lang="fr-FR" sz="3200" dirty="0"/>
              <a:t>Les projets thématiques doivent être centrés sur la </a:t>
            </a:r>
            <a:r>
              <a:rPr lang="fr-FR" sz="3200" b="1" dirty="0"/>
              <a:t>phase opérationnelle</a:t>
            </a:r>
            <a:r>
              <a:rPr lang="fr-FR" sz="3200" dirty="0"/>
              <a:t>, y compris des pilotes et des expériences sur le terrain</a:t>
            </a:r>
          </a:p>
        </p:txBody>
      </p:sp>
    </p:spTree>
    <p:extLst>
      <p:ext uri="{BB962C8B-B14F-4D97-AF65-F5344CB8AC3E}">
        <p14:creationId xmlns:p14="http://schemas.microsoft.com/office/powerpoint/2010/main" val="1103837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973A329-3FE2-C40D-4336-E87A035B57B9}"/>
              </a:ext>
            </a:extLst>
          </p:cNvPr>
          <p:cNvSpPr>
            <a:spLocks noGrp="1"/>
          </p:cNvSpPr>
          <p:nvPr>
            <p:ph type="ftr" sz="quarter" idx="10"/>
          </p:nvPr>
        </p:nvSpPr>
        <p:spPr>
          <a:xfrm>
            <a:off x="4961538" y="7976439"/>
            <a:ext cx="5613663" cy="805252"/>
          </a:xfrm>
        </p:spPr>
        <p:txBody>
          <a:bodyPr/>
          <a:lstStyle/>
          <a:p>
            <a:pPr algn="l"/>
            <a:r>
              <a:rPr lang="es-ES_tradnl" dirty="0">
                <a:solidFill>
                  <a:schemeClr val="tx1"/>
                </a:solidFill>
                <a:latin typeface="Open Sans Light" pitchFamily="2" charset="0"/>
                <a:ea typeface="Open Sans Light" pitchFamily="2" charset="0"/>
                <a:cs typeface="Open Sans Light" pitchFamily="2" charset="0"/>
              </a:rPr>
              <a:t>*</a:t>
            </a:r>
            <a:r>
              <a:rPr lang="fr-FR" dirty="0">
                <a:solidFill>
                  <a:schemeClr val="tx1"/>
                </a:solidFill>
                <a:latin typeface="Open Sans Light" pitchFamily="2" charset="0"/>
                <a:ea typeface="Open Sans Light" pitchFamily="2" charset="0"/>
                <a:cs typeface="Open Sans Light" pitchFamily="2" charset="0"/>
              </a:rPr>
              <a:t> Démontrer </a:t>
            </a:r>
            <a:r>
              <a:rPr lang="fr-FR" b="1" dirty="0">
                <a:solidFill>
                  <a:schemeClr val="tx1"/>
                </a:solidFill>
                <a:latin typeface="Open Sans Light" pitchFamily="2" charset="0"/>
                <a:ea typeface="Open Sans Light" pitchFamily="2" charset="0"/>
                <a:cs typeface="Open Sans Light" pitchFamily="2" charset="0"/>
              </a:rPr>
              <a:t>au moins deux ans d'expérience </a:t>
            </a:r>
            <a:r>
              <a:rPr lang="fr-FR" dirty="0">
                <a:solidFill>
                  <a:schemeClr val="tx1"/>
                </a:solidFill>
                <a:latin typeface="Open Sans Light" pitchFamily="2" charset="0"/>
                <a:ea typeface="Open Sans Light" pitchFamily="2" charset="0"/>
                <a:cs typeface="Open Sans Light" pitchFamily="2" charset="0"/>
              </a:rPr>
              <a:t>à compter de la date de lancement de l'appel dans la coordination  ou la participation à des projets s'adressant à la jeunesse avec un budget géré similaire à celui de la part de la subvention demandée.</a:t>
            </a:r>
            <a:endParaRPr lang="en-FR" dirty="0">
              <a:solidFill>
                <a:schemeClr val="tx1"/>
              </a:solidFill>
              <a:latin typeface="Open Sans Light" pitchFamily="2" charset="0"/>
              <a:ea typeface="Open Sans Light" pitchFamily="2" charset="0"/>
              <a:cs typeface="Open Sans Light" pitchFamily="2" charset="0"/>
            </a:endParaRPr>
          </a:p>
        </p:txBody>
      </p:sp>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p:txBody>
          <a:bodyPr/>
          <a:lstStyle/>
          <a:p>
            <a:r>
              <a:rPr lang="es-ES_tradnl" sz="3200" dirty="0"/>
              <a:t>Focus sur les </a:t>
            </a:r>
            <a:r>
              <a:rPr lang="es-ES_tradnl" sz="3200" dirty="0" err="1"/>
              <a:t>projets</a:t>
            </a:r>
            <a:r>
              <a:rPr lang="es-ES_tradnl" sz="3200" dirty="0"/>
              <a:t> </a:t>
            </a:r>
            <a:r>
              <a:rPr lang="es-ES_tradnl" sz="3200" dirty="0" err="1"/>
              <a:t>axés</a:t>
            </a:r>
            <a:r>
              <a:rPr lang="es-ES_tradnl" sz="3200" dirty="0"/>
              <a:t> sur la </a:t>
            </a:r>
            <a:r>
              <a:rPr lang="es-ES_tradnl" sz="3200" dirty="0" err="1"/>
              <a:t>jeunesse</a:t>
            </a:r>
            <a:endParaRPr lang="en-FR" dirty="0"/>
          </a:p>
        </p:txBody>
      </p:sp>
      <p:sp>
        <p:nvSpPr>
          <p:cNvPr id="6" name="Marcador de contenido 5">
            <a:extLst>
              <a:ext uri="{FF2B5EF4-FFF2-40B4-BE49-F238E27FC236}">
                <a16:creationId xmlns:a16="http://schemas.microsoft.com/office/drawing/2014/main" id="{BBFADA54-A190-53C5-DBEC-41079ED91DC2}"/>
              </a:ext>
            </a:extLst>
          </p:cNvPr>
          <p:cNvSpPr>
            <a:spLocks noGrp="1"/>
          </p:cNvSpPr>
          <p:nvPr>
            <p:ph sz="quarter" idx="13"/>
          </p:nvPr>
        </p:nvSpPr>
        <p:spPr>
          <a:xfrm>
            <a:off x="741737" y="1495140"/>
            <a:ext cx="13632934" cy="3185104"/>
          </a:xfrm>
        </p:spPr>
        <p:txBody>
          <a:bodyPr/>
          <a:lstStyle/>
          <a:p>
            <a:pPr marL="342900" indent="-342900">
              <a:buFont typeface="Arial" panose="020B0604020202020204" pitchFamily="34" charset="0"/>
              <a:buChar char="•"/>
            </a:pPr>
            <a:r>
              <a:rPr lang="en-US" b="1" dirty="0"/>
              <a:t>20% du budget </a:t>
            </a:r>
            <a:r>
              <a:rPr lang="en-US" dirty="0"/>
              <a:t>des </a:t>
            </a:r>
            <a:r>
              <a:rPr lang="en-US" dirty="0" err="1"/>
              <a:t>priorités</a:t>
            </a:r>
            <a:r>
              <a:rPr lang="en-US" dirty="0"/>
              <a:t> 1, 2 et 3 </a:t>
            </a:r>
            <a:r>
              <a:rPr lang="en-US" dirty="0" err="1"/>
              <a:t>est</a:t>
            </a:r>
            <a:r>
              <a:rPr lang="en-US" dirty="0"/>
              <a:t> </a:t>
            </a:r>
            <a:r>
              <a:rPr lang="en-US" dirty="0" err="1"/>
              <a:t>alloué</a:t>
            </a:r>
            <a:r>
              <a:rPr lang="en-US" dirty="0"/>
              <a:t> à </a:t>
            </a:r>
            <a:r>
              <a:rPr lang="en-US" dirty="0" err="1"/>
              <a:t>ce</a:t>
            </a:r>
            <a:r>
              <a:rPr lang="en-US" dirty="0"/>
              <a:t> type de projet ;</a:t>
            </a:r>
          </a:p>
          <a:p>
            <a:pPr marL="342900" indent="-342900">
              <a:buFont typeface="Arial" panose="020B0604020202020204" pitchFamily="34" charset="0"/>
              <a:buChar char="•"/>
            </a:pPr>
            <a:r>
              <a:rPr lang="fr-FR" dirty="0"/>
              <a:t>Visent à permettre aux jeunes </a:t>
            </a:r>
            <a:r>
              <a:rPr lang="fr-FR" b="1" dirty="0"/>
              <a:t>d'agir dans le cadre du programme </a:t>
            </a:r>
            <a:r>
              <a:rPr lang="fr-FR" dirty="0"/>
              <a:t>Interreg NEXT MED à travers leur participation à la conception et à la mise en œuvre des projets ;</a:t>
            </a:r>
          </a:p>
          <a:p>
            <a:pPr marL="342900" indent="-342900">
              <a:buFont typeface="Arial" panose="020B0604020202020204" pitchFamily="34" charset="0"/>
              <a:buChar char="•"/>
            </a:pPr>
            <a:r>
              <a:rPr lang="fr-FR" dirty="0"/>
              <a:t>Toutes les propositions doivent avoir l’ambition de </a:t>
            </a:r>
            <a:r>
              <a:rPr lang="fr-FR" b="1" dirty="0"/>
              <a:t>s'adresser principalement aux jeunes</a:t>
            </a:r>
            <a:r>
              <a:rPr lang="fr-FR" dirty="0"/>
              <a:t> ;</a:t>
            </a:r>
          </a:p>
          <a:p>
            <a:pPr marL="342900" indent="-342900">
              <a:buFont typeface="Arial" panose="020B0604020202020204" pitchFamily="34" charset="0"/>
              <a:buChar char="•"/>
            </a:pPr>
            <a:r>
              <a:rPr lang="fr-FR" b="1" dirty="0"/>
              <a:t>Répondre à au moins un des deux </a:t>
            </a:r>
            <a:r>
              <a:rPr lang="fr-FR" dirty="0"/>
              <a:t>critères suivants :</a:t>
            </a:r>
            <a:endParaRPr lang="en-US" dirty="0"/>
          </a:p>
          <a:p>
            <a:endParaRPr lang="en-US" sz="2400" dirty="0"/>
          </a:p>
          <a:p>
            <a:endParaRPr lang="en-US" sz="2400" dirty="0"/>
          </a:p>
          <a:p>
            <a:endParaRPr lang="en-US" dirty="0"/>
          </a:p>
          <a:p>
            <a:endParaRPr lang="en-US" dirty="0"/>
          </a:p>
          <a:p>
            <a:endParaRPr lang="en-US" dirty="0"/>
          </a:p>
        </p:txBody>
      </p:sp>
      <p:graphicFrame>
        <p:nvGraphicFramePr>
          <p:cNvPr id="8" name="Diagrama 7">
            <a:extLst>
              <a:ext uri="{FF2B5EF4-FFF2-40B4-BE49-F238E27FC236}">
                <a16:creationId xmlns:a16="http://schemas.microsoft.com/office/drawing/2014/main" id="{08A9A452-D8DB-D8BA-1FBD-763814947230}"/>
              </a:ext>
            </a:extLst>
          </p:cNvPr>
          <p:cNvGraphicFramePr/>
          <p:nvPr>
            <p:extLst>
              <p:ext uri="{D42A27DB-BD31-4B8C-83A1-F6EECF244321}">
                <p14:modId xmlns:p14="http://schemas.microsoft.com/office/powerpoint/2010/main" val="1069021408"/>
              </p:ext>
            </p:extLst>
          </p:nvPr>
        </p:nvGraphicFramePr>
        <p:xfrm>
          <a:off x="2531945" y="4552693"/>
          <a:ext cx="10010302" cy="22393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a:extLst>
              <a:ext uri="{FF2B5EF4-FFF2-40B4-BE49-F238E27FC236}">
                <a16:creationId xmlns:a16="http://schemas.microsoft.com/office/drawing/2014/main" id="{DFCED013-4E2C-3E6D-6BD1-E6A93339F94B}"/>
              </a:ext>
            </a:extLst>
          </p:cNvPr>
          <p:cNvSpPr txBox="1"/>
          <p:nvPr/>
        </p:nvSpPr>
        <p:spPr>
          <a:xfrm>
            <a:off x="7249881" y="5672360"/>
            <a:ext cx="574430" cy="523220"/>
          </a:xfrm>
          <a:prstGeom prst="rect">
            <a:avLst/>
          </a:prstGeom>
          <a:noFill/>
        </p:spPr>
        <p:txBody>
          <a:bodyPr wrap="square" rtlCol="0">
            <a:spAutoFit/>
          </a:bodyPr>
          <a:lstStyle/>
          <a:p>
            <a:r>
              <a:rPr lang="en-US" sz="1400" dirty="0">
                <a:latin typeface="Open Sans" panose="020B0606030504020204" pitchFamily="34" charset="0"/>
                <a:ea typeface="Open Sans" panose="020B0606030504020204" pitchFamily="34" charset="0"/>
                <a:cs typeface="Open Sans" panose="020B0606030504020204" pitchFamily="34" charset="0"/>
              </a:rPr>
              <a:t>Et / </a:t>
            </a:r>
            <a:r>
              <a:rPr lang="en-US" sz="1400" dirty="0" err="1">
                <a:latin typeface="Open Sans" panose="020B0606030504020204" pitchFamily="34" charset="0"/>
                <a:ea typeface="Open Sans" panose="020B0606030504020204" pitchFamily="34" charset="0"/>
                <a:cs typeface="Open Sans" panose="020B0606030504020204" pitchFamily="34" charset="0"/>
              </a:rPr>
              <a:t>Ou</a:t>
            </a: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67033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877CB-CC04-86C9-B8A9-A93B067ABF68}"/>
              </a:ext>
            </a:extLst>
          </p:cNvPr>
          <p:cNvSpPr>
            <a:spLocks noGrp="1"/>
          </p:cNvSpPr>
          <p:nvPr>
            <p:ph type="title"/>
          </p:nvPr>
        </p:nvSpPr>
        <p:spPr>
          <a:xfrm>
            <a:off x="743207" y="459027"/>
            <a:ext cx="13631463" cy="593506"/>
          </a:xfrm>
        </p:spPr>
        <p:txBody>
          <a:bodyPr/>
          <a:lstStyle/>
          <a:p>
            <a:r>
              <a:rPr lang="es-ES_tradnl" dirty="0" err="1"/>
              <a:t>Eclairage</a:t>
            </a:r>
            <a:r>
              <a:rPr lang="es-ES_tradnl" dirty="0"/>
              <a:t> sur les </a:t>
            </a:r>
            <a:r>
              <a:rPr lang="es-ES_tradnl" dirty="0" err="1"/>
              <a:t>projets</a:t>
            </a:r>
            <a:r>
              <a:rPr lang="es-ES_tradnl" dirty="0"/>
              <a:t> de </a:t>
            </a:r>
            <a:r>
              <a:rPr lang="es-ES_tradnl" dirty="0" err="1"/>
              <a:t>gouvernance</a:t>
            </a:r>
            <a:endParaRPr lang="en-FR" dirty="0"/>
          </a:p>
        </p:txBody>
      </p:sp>
      <p:sp>
        <p:nvSpPr>
          <p:cNvPr id="6" name="Marcador de contenido 5">
            <a:extLst>
              <a:ext uri="{FF2B5EF4-FFF2-40B4-BE49-F238E27FC236}">
                <a16:creationId xmlns:a16="http://schemas.microsoft.com/office/drawing/2014/main" id="{BBFADA54-A190-53C5-DBEC-41079ED91DC2}"/>
              </a:ext>
            </a:extLst>
          </p:cNvPr>
          <p:cNvSpPr>
            <a:spLocks noGrp="1"/>
          </p:cNvSpPr>
          <p:nvPr>
            <p:ph sz="quarter" idx="13"/>
          </p:nvPr>
        </p:nvSpPr>
        <p:spPr>
          <a:xfrm>
            <a:off x="743207" y="1202212"/>
            <a:ext cx="13854536" cy="4599874"/>
          </a:xfrm>
        </p:spPr>
        <p:txBody>
          <a:bodyPr/>
          <a:lstStyle/>
          <a:p>
            <a:endParaRPr lang="en-US" sz="1200" dirty="0"/>
          </a:p>
          <a:p>
            <a:pPr marL="342900" indent="-342900">
              <a:buFont typeface="Arial" panose="020B0604020202020204" pitchFamily="34" charset="0"/>
              <a:buChar char="•"/>
            </a:pPr>
            <a:r>
              <a:rPr lang="fr-FR" sz="2200" dirty="0"/>
              <a:t>Renforcer les </a:t>
            </a:r>
            <a:r>
              <a:rPr lang="fr-FR" sz="2200" b="1" dirty="0"/>
              <a:t>capacités des autorités publiques </a:t>
            </a:r>
            <a:r>
              <a:rPr lang="fr-FR" sz="2200" dirty="0"/>
              <a:t>et autres parties prenantes à </a:t>
            </a:r>
            <a:r>
              <a:rPr lang="fr-FR" sz="2200" b="1" dirty="0"/>
              <a:t>concevoir</a:t>
            </a:r>
            <a:r>
              <a:rPr lang="fr-FR" sz="2200" dirty="0"/>
              <a:t> et </a:t>
            </a:r>
            <a:r>
              <a:rPr lang="fr-FR" sz="2200" b="1" dirty="0"/>
              <a:t>fournir </a:t>
            </a:r>
            <a:r>
              <a:rPr lang="fr-FR" sz="2200" dirty="0"/>
              <a:t>efficacement des </a:t>
            </a:r>
            <a:r>
              <a:rPr lang="fr-FR" sz="2200" b="1" dirty="0"/>
              <a:t>services publics </a:t>
            </a:r>
            <a:r>
              <a:rPr lang="fr-FR" sz="2200" dirty="0"/>
              <a:t>visant le </a:t>
            </a:r>
            <a:r>
              <a:rPr lang="fr-FR" sz="2200" b="1" dirty="0"/>
              <a:t>bien-être</a:t>
            </a:r>
            <a:r>
              <a:rPr lang="fr-FR" sz="2200" dirty="0"/>
              <a:t> socio-économique et environnemental des </a:t>
            </a:r>
            <a:r>
              <a:rPr lang="fr-FR" sz="2200" b="1" dirty="0"/>
              <a:t>citoyens</a:t>
            </a:r>
            <a:r>
              <a:rPr lang="fr-FR" sz="2200" dirty="0"/>
              <a:t> et des </a:t>
            </a:r>
            <a:r>
              <a:rPr lang="fr-FR" sz="2200" b="1" dirty="0"/>
              <a:t>territoires</a:t>
            </a:r>
            <a:r>
              <a:rPr lang="fr-FR" sz="2200" dirty="0"/>
              <a:t>, en particulier à l'échelle locale ;</a:t>
            </a:r>
          </a:p>
          <a:p>
            <a:pPr marL="342900" indent="-342900">
              <a:buFont typeface="Arial" panose="020B0604020202020204" pitchFamily="34" charset="0"/>
              <a:buChar char="•"/>
            </a:pPr>
            <a:r>
              <a:rPr lang="fr-FR" sz="2200" dirty="0"/>
              <a:t>Développement de </a:t>
            </a:r>
            <a:r>
              <a:rPr lang="fr-FR" sz="2200" b="1" dirty="0"/>
              <a:t>modèles</a:t>
            </a:r>
            <a:r>
              <a:rPr lang="fr-FR" sz="2200" dirty="0"/>
              <a:t> et de </a:t>
            </a:r>
            <a:r>
              <a:rPr lang="fr-FR" sz="2200" b="1" dirty="0"/>
              <a:t>processus</a:t>
            </a:r>
            <a:r>
              <a:rPr lang="fr-FR" sz="2200" dirty="0"/>
              <a:t> </a:t>
            </a:r>
            <a:r>
              <a:rPr lang="fr-FR" sz="2200" b="1" dirty="0"/>
              <a:t>de gouvernance locale</a:t>
            </a:r>
            <a:r>
              <a:rPr lang="fr-FR" sz="2200" dirty="0"/>
              <a:t> qui renforcent les approches participatives ;</a:t>
            </a:r>
          </a:p>
          <a:p>
            <a:pPr marL="342900" indent="-342900">
              <a:buFont typeface="Arial" panose="020B0604020202020204" pitchFamily="34" charset="0"/>
              <a:buChar char="•"/>
            </a:pPr>
            <a:r>
              <a:rPr lang="fr-FR" sz="2200" b="1" dirty="0"/>
              <a:t>Aborder</a:t>
            </a:r>
            <a:r>
              <a:rPr lang="fr-FR" sz="2200" dirty="0"/>
              <a:t> des questions d'intérêt au niveau local, telles que la </a:t>
            </a:r>
            <a:r>
              <a:rPr lang="fr-FR" sz="2200" b="1" dirty="0"/>
              <a:t>prestation de services</a:t>
            </a:r>
            <a:r>
              <a:rPr lang="fr-FR" sz="2200" dirty="0"/>
              <a:t> ou </a:t>
            </a:r>
            <a:r>
              <a:rPr lang="fr-FR" sz="2200" b="1" dirty="0"/>
              <a:t>le développement de stratégies/politiques</a:t>
            </a:r>
            <a:r>
              <a:rPr lang="fr-FR" sz="2200" dirty="0"/>
              <a:t> locales dans les domaines de la santé, de l'éducation, de la mobilité, de l'emploi, de l'inclusion sociale, de la gestion des déchets, de l'efficacité énergétique, du développement urbain, etc. ;</a:t>
            </a:r>
          </a:p>
          <a:p>
            <a:pPr marL="342900" indent="-342900">
              <a:buFont typeface="Arial" panose="020B0604020202020204" pitchFamily="34" charset="0"/>
              <a:buChar char="•"/>
            </a:pPr>
            <a:r>
              <a:rPr lang="fr-FR" sz="2200" dirty="0"/>
              <a:t>Promouvoir des méthodologies et des outils </a:t>
            </a:r>
            <a:r>
              <a:rPr lang="fr-FR" sz="2200" b="1" dirty="0"/>
              <a:t>communs</a:t>
            </a:r>
            <a:r>
              <a:rPr lang="fr-FR" sz="2200" dirty="0"/>
              <a:t>, </a:t>
            </a:r>
            <a:r>
              <a:rPr lang="fr-FR" sz="2200" b="1" dirty="0"/>
              <a:t>partager</a:t>
            </a:r>
            <a:r>
              <a:rPr lang="fr-FR" sz="2200" dirty="0"/>
              <a:t> les bonnes pratiques, les données et les résultats, et créer des cadres </a:t>
            </a:r>
            <a:r>
              <a:rPr lang="fr-FR" sz="2200" b="1" dirty="0"/>
              <a:t>transnationaux</a:t>
            </a:r>
            <a:r>
              <a:rPr lang="fr-FR" sz="2200" dirty="0"/>
              <a:t> pour faciliter l'échange de connaissances et l'action collective </a:t>
            </a:r>
            <a:r>
              <a:rPr lang="fr-FR" sz="2200" b="1" dirty="0"/>
              <a:t>au-delà des frontières</a:t>
            </a:r>
            <a:r>
              <a:rPr lang="fr-FR" sz="2200" dirty="0"/>
              <a:t> entre des groupes de parties prenantes de différents pays.</a:t>
            </a:r>
            <a:endParaRPr lang="en-US" sz="2400" dirty="0"/>
          </a:p>
          <a:p>
            <a:endParaRPr lang="en-US" dirty="0"/>
          </a:p>
        </p:txBody>
      </p:sp>
      <p:sp>
        <p:nvSpPr>
          <p:cNvPr id="7" name="CuadroTexto 8">
            <a:extLst>
              <a:ext uri="{FF2B5EF4-FFF2-40B4-BE49-F238E27FC236}">
                <a16:creationId xmlns:a16="http://schemas.microsoft.com/office/drawing/2014/main" id="{BE09FB24-101E-C7FF-49B8-2BD0F1CBAD04}"/>
              </a:ext>
            </a:extLst>
          </p:cNvPr>
          <p:cNvSpPr txBox="1"/>
          <p:nvPr/>
        </p:nvSpPr>
        <p:spPr>
          <a:xfrm>
            <a:off x="2217942" y="5951765"/>
            <a:ext cx="10905066" cy="1200329"/>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fr-FR" sz="2400" dirty="0">
                <a:latin typeface="Open Sans" pitchFamily="2" charset="0"/>
                <a:ea typeface="Open Sans" pitchFamily="2" charset="0"/>
                <a:cs typeface="Open Sans" pitchFamily="2" charset="0"/>
              </a:rPr>
              <a:t>L'objectif ultime est la mise en œuvre de projets de coopération transnationale qui </a:t>
            </a:r>
            <a:r>
              <a:rPr lang="fr-FR" sz="2400" b="1" dirty="0">
                <a:latin typeface="Open Sans" pitchFamily="2" charset="0"/>
                <a:ea typeface="Open Sans" pitchFamily="2" charset="0"/>
                <a:cs typeface="Open Sans" pitchFamily="2" charset="0"/>
              </a:rPr>
              <a:t>impliquent les citoyens, les acteurs locaux et les autorités publiques </a:t>
            </a:r>
            <a:r>
              <a:rPr lang="fr-FR" sz="2400" dirty="0">
                <a:latin typeface="Open Sans" pitchFamily="2" charset="0"/>
                <a:ea typeface="Open Sans" pitchFamily="2" charset="0"/>
                <a:cs typeface="Open Sans" pitchFamily="2" charset="0"/>
              </a:rPr>
              <a:t>dans la fourniture de </a:t>
            </a:r>
            <a:r>
              <a:rPr lang="fr-FR" sz="2400" b="1" dirty="0">
                <a:latin typeface="Open Sans" pitchFamily="2" charset="0"/>
                <a:ea typeface="Open Sans" pitchFamily="2" charset="0"/>
                <a:cs typeface="Open Sans" pitchFamily="2" charset="0"/>
              </a:rPr>
              <a:t>services publics de qualité</a:t>
            </a:r>
            <a:r>
              <a:rPr lang="fr-FR" sz="2400" dirty="0">
                <a:latin typeface="Open Sans" pitchFamily="2" charset="0"/>
                <a:ea typeface="Open Sans" pitchFamily="2" charset="0"/>
                <a:cs typeface="Open Sans" pitchFamily="2" charset="0"/>
              </a:rPr>
              <a:t>.</a:t>
            </a:r>
          </a:p>
        </p:txBody>
      </p:sp>
    </p:spTree>
    <p:extLst>
      <p:ext uri="{BB962C8B-B14F-4D97-AF65-F5344CB8AC3E}">
        <p14:creationId xmlns:p14="http://schemas.microsoft.com/office/powerpoint/2010/main" val="1947227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95F184AE-E759-CDE9-67C1-52C6100055DB}"/>
              </a:ext>
            </a:extLst>
          </p:cNvPr>
          <p:cNvSpPr>
            <a:spLocks noGrp="1"/>
          </p:cNvSpPr>
          <p:nvPr>
            <p:ph type="title"/>
          </p:nvPr>
        </p:nvSpPr>
        <p:spPr>
          <a:xfrm>
            <a:off x="845202" y="3103029"/>
            <a:ext cx="9765290" cy="1757389"/>
          </a:xfrm>
        </p:spPr>
        <p:txBody>
          <a:bodyPr/>
          <a:lstStyle/>
          <a:p>
            <a:r>
              <a:rPr lang="es-ES" dirty="0"/>
              <a:t>Principales </a:t>
            </a:r>
            <a:r>
              <a:rPr lang="es-ES" dirty="0" err="1"/>
              <a:t>règles</a:t>
            </a:r>
            <a:r>
              <a:rPr lang="es-ES" dirty="0"/>
              <a:t> </a:t>
            </a:r>
            <a:r>
              <a:rPr lang="es-ES" dirty="0" err="1"/>
              <a:t>d'éligibilité</a:t>
            </a:r>
            <a:endParaRPr lang="es-ES" dirty="0"/>
          </a:p>
        </p:txBody>
      </p:sp>
    </p:spTree>
    <p:extLst>
      <p:ext uri="{BB962C8B-B14F-4D97-AF65-F5344CB8AC3E}">
        <p14:creationId xmlns:p14="http://schemas.microsoft.com/office/powerpoint/2010/main" val="1883167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4BA4B7CB-A1B7-7B4C-D748-6DB14FBB0066}"/>
              </a:ext>
            </a:extLst>
          </p:cNvPr>
          <p:cNvSpPr>
            <a:spLocks noGrp="1"/>
          </p:cNvSpPr>
          <p:nvPr>
            <p:ph sz="quarter" idx="14"/>
          </p:nvPr>
        </p:nvSpPr>
        <p:spPr>
          <a:xfrm>
            <a:off x="743208" y="1640738"/>
            <a:ext cx="14184647" cy="5430381"/>
          </a:xfrm>
        </p:spPr>
        <p:txBody>
          <a:bodyPr/>
          <a:lstStyle/>
          <a:p>
            <a:pPr>
              <a:spcBef>
                <a:spcPts val="0"/>
              </a:spcBef>
            </a:pPr>
            <a:r>
              <a:rPr lang="fr-FR" sz="2600" b="1" dirty="0"/>
              <a:t>15 pays participants</a:t>
            </a:r>
          </a:p>
          <a:p>
            <a:pPr marL="342900" indent="-342900">
              <a:buFont typeface="Arial" panose="020B0604020202020204" pitchFamily="34" charset="0"/>
              <a:buChar char="•"/>
            </a:pPr>
            <a:r>
              <a:rPr lang="fr-FR" sz="1600" dirty="0">
                <a:latin typeface="Open Sans" pitchFamily="2" charset="0"/>
                <a:ea typeface="Open Sans" pitchFamily="2" charset="0"/>
                <a:cs typeface="Open Sans" pitchFamily="2" charset="0"/>
              </a:rPr>
              <a:t>Pays partenaires méditerranéens : Algérie, Égypte, Israël, Jordanie, Liban, Palestine, Tunisie, Turquie</a:t>
            </a:r>
          </a:p>
          <a:p>
            <a:pPr marL="342900" indent="-342900">
              <a:buFont typeface="Arial" panose="020B0604020202020204" pitchFamily="34" charset="0"/>
              <a:buChar char="•"/>
            </a:pPr>
            <a:r>
              <a:rPr lang="fr-FR" sz="1600" dirty="0">
                <a:latin typeface="Open Sans" pitchFamily="2" charset="0"/>
                <a:ea typeface="Open Sans" pitchFamily="2" charset="0"/>
                <a:cs typeface="Open Sans" pitchFamily="2" charset="0"/>
              </a:rPr>
              <a:t>Pays méditerranéens de l’UE : Chypre, France, Grèce, Italie, Malte, Portugal, Espagne</a:t>
            </a:r>
          </a:p>
          <a:p>
            <a:pPr marL="342900" indent="-342900">
              <a:spcAft>
                <a:spcPts val="1200"/>
              </a:spcAft>
              <a:buFont typeface="Arial" panose="020B0604020202020204" pitchFamily="34" charset="0"/>
              <a:buChar char="•"/>
            </a:pPr>
            <a:r>
              <a:rPr lang="fr-FR" sz="1600" b="1" dirty="0">
                <a:latin typeface="Open Sans" pitchFamily="2" charset="0"/>
                <a:ea typeface="Open Sans" pitchFamily="2" charset="0"/>
                <a:cs typeface="Open Sans" pitchFamily="2" charset="0"/>
              </a:rPr>
              <a:t>L’éligibilité des pays partenaires méditerranéens </a:t>
            </a:r>
            <a:r>
              <a:rPr lang="fr-FR" sz="1600" dirty="0">
                <a:latin typeface="Open Sans" pitchFamily="2" charset="0"/>
                <a:ea typeface="Open Sans" pitchFamily="2" charset="0"/>
                <a:cs typeface="Open Sans" pitchFamily="2" charset="0"/>
              </a:rPr>
              <a:t>sera confirmée suite à la signature d’un accord financier avec la Commission européenne</a:t>
            </a:r>
          </a:p>
          <a:p>
            <a:r>
              <a:rPr lang="fr-FR" sz="2800" b="1" dirty="0"/>
              <a:t>Règles générales</a:t>
            </a:r>
          </a:p>
          <a:p>
            <a:pPr marL="342900" indent="-342900">
              <a:buFont typeface="Arial" panose="020B0604020202020204" pitchFamily="34" charset="0"/>
              <a:buChar char="•"/>
            </a:pPr>
            <a:r>
              <a:rPr lang="fr-FR" sz="1800" dirty="0"/>
              <a:t>Minimum </a:t>
            </a:r>
            <a:r>
              <a:rPr lang="fr-FR" sz="1800" b="1" dirty="0"/>
              <a:t>3 pays participants différents </a:t>
            </a:r>
            <a:r>
              <a:rPr lang="fr-FR" sz="1800" dirty="0"/>
              <a:t>dans les partenariats : au moins 1 pays partenaire méditerranéen (PPM) et 1 pays méditerranéen de l'Union européenne (PMUE) dans le partenariat</a:t>
            </a:r>
          </a:p>
          <a:p>
            <a:pPr marL="342900" indent="-342900">
              <a:buFont typeface="Arial" panose="020B0604020202020204" pitchFamily="34" charset="0"/>
              <a:buChar char="•"/>
            </a:pPr>
            <a:r>
              <a:rPr lang="fr-FR" sz="1800" dirty="0"/>
              <a:t>Les Demandeurs et partenaires doivent être établis UNIQUEMENT dans les territoires éligibles de ces pays (</a:t>
            </a:r>
            <a:r>
              <a:rPr lang="fr-FR" sz="1800" b="1" dirty="0"/>
              <a:t>max. 2 organisations du même pays</a:t>
            </a:r>
            <a:r>
              <a:rPr lang="fr-FR" sz="1800" dirty="0"/>
              <a:t>) ;</a:t>
            </a:r>
          </a:p>
          <a:p>
            <a:pPr marL="342900" indent="-342900">
              <a:buFont typeface="Arial" panose="020B0604020202020204" pitchFamily="34" charset="0"/>
              <a:buChar char="•"/>
            </a:pPr>
            <a:r>
              <a:rPr lang="fr-FR" sz="1800" dirty="0"/>
              <a:t>Contrairement à IEV CT MED, les régions limitrophes ne peuvent plus participer.</a:t>
            </a:r>
          </a:p>
          <a:p>
            <a:r>
              <a:rPr lang="en-US" sz="2800" b="1" dirty="0"/>
              <a:t>Recommendation</a:t>
            </a:r>
          </a:p>
          <a:p>
            <a:pPr marL="285750" indent="-285750">
              <a:buFont typeface="Arial" panose="020B0604020202020204" pitchFamily="34" charset="0"/>
              <a:buChar char="•"/>
            </a:pPr>
            <a:r>
              <a:rPr lang="fr-BE" sz="1800" dirty="0"/>
              <a:t>Partenariats équilibrés du point de vue géographique (Méditerranée Nord-Sud et Est-Ouest) </a:t>
            </a:r>
          </a:p>
        </p:txBody>
      </p:sp>
      <p:sp>
        <p:nvSpPr>
          <p:cNvPr id="6" name="Título 5">
            <a:extLst>
              <a:ext uri="{FF2B5EF4-FFF2-40B4-BE49-F238E27FC236}">
                <a16:creationId xmlns:a16="http://schemas.microsoft.com/office/drawing/2014/main" id="{7778B4C4-9A36-32B3-9873-F540EC455BF2}"/>
              </a:ext>
            </a:extLst>
          </p:cNvPr>
          <p:cNvSpPr>
            <a:spLocks noGrp="1"/>
          </p:cNvSpPr>
          <p:nvPr>
            <p:ph type="title"/>
          </p:nvPr>
        </p:nvSpPr>
        <p:spPr/>
        <p:txBody>
          <a:bodyPr/>
          <a:lstStyle/>
          <a:p>
            <a:r>
              <a:rPr lang="es-ES" dirty="0" err="1"/>
              <a:t>Éligibilité</a:t>
            </a:r>
            <a:r>
              <a:rPr lang="es-ES" dirty="0"/>
              <a:t> </a:t>
            </a:r>
            <a:r>
              <a:rPr lang="es-ES" dirty="0" err="1"/>
              <a:t>géographique</a:t>
            </a:r>
            <a:endParaRPr lang="es-ES" dirty="0"/>
          </a:p>
        </p:txBody>
      </p:sp>
      <p:sp>
        <p:nvSpPr>
          <p:cNvPr id="14" name="Footer Placeholder 1">
            <a:extLst>
              <a:ext uri="{FF2B5EF4-FFF2-40B4-BE49-F238E27FC236}">
                <a16:creationId xmlns:a16="http://schemas.microsoft.com/office/drawing/2014/main" id="{B6AA4701-7D03-61E2-4309-3522A90F927D}"/>
              </a:ext>
            </a:extLst>
          </p:cNvPr>
          <p:cNvSpPr>
            <a:spLocks noGrp="1"/>
          </p:cNvSpPr>
          <p:nvPr>
            <p:ph type="ftr" sz="quarter" idx="10"/>
          </p:nvPr>
        </p:nvSpPr>
        <p:spPr>
          <a:xfrm>
            <a:off x="5535850" y="8094254"/>
            <a:ext cx="5613663" cy="697543"/>
          </a:xfrm>
        </p:spPr>
        <p:txBody>
          <a:bodyPr/>
          <a:lstStyle/>
          <a:p>
            <a:pPr algn="l"/>
            <a:r>
              <a:rPr lang="es-ES_tradnl" sz="1100" dirty="0">
                <a:solidFill>
                  <a:schemeClr val="tx1"/>
                </a:solidFill>
                <a:latin typeface="Open Sans Light" pitchFamily="2" charset="0"/>
                <a:ea typeface="Open Sans Light" pitchFamily="2" charset="0"/>
                <a:cs typeface="Open Sans Light" pitchFamily="2" charset="0"/>
              </a:rPr>
              <a:t>*</a:t>
            </a:r>
            <a:endParaRPr lang="en-US" sz="1100" dirty="0">
              <a:solidFill>
                <a:schemeClr val="tx1"/>
              </a:solidFill>
              <a:latin typeface="Open Sans Light" pitchFamily="2" charset="0"/>
              <a:ea typeface="Open Sans Light" pitchFamily="2" charset="0"/>
              <a:cs typeface="Open Sans Light" pitchFamily="2" charset="0"/>
            </a:endParaRPr>
          </a:p>
        </p:txBody>
      </p:sp>
    </p:spTree>
    <p:extLst>
      <p:ext uri="{BB962C8B-B14F-4D97-AF65-F5344CB8AC3E}">
        <p14:creationId xmlns:p14="http://schemas.microsoft.com/office/powerpoint/2010/main" val="2616496063"/>
      </p:ext>
    </p:extLst>
  </p:cSld>
  <p:clrMapOvr>
    <a:masterClrMapping/>
  </p:clrMapOvr>
</p:sld>
</file>

<file path=ppt/theme/theme1.xml><?xml version="1.0" encoding="utf-8"?>
<a:theme xmlns:a="http://schemas.openxmlformats.org/drawingml/2006/main" name="1_Office Theme">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8C442F59-8CAA-5B45-AD0E-E9E01B004C2F}"/>
    </a:ext>
  </a:extLst>
</a:theme>
</file>

<file path=ppt/theme/theme2.xml><?xml version="1.0" encoding="utf-8"?>
<a:theme xmlns:a="http://schemas.openxmlformats.org/drawingml/2006/main" name="2_Office Theme">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4DBF946F-E094-DE40-8429-653F4C2F5E6C}"/>
    </a:ext>
  </a:extLst>
</a:theme>
</file>

<file path=ppt/theme/theme3.xml><?xml version="1.0" encoding="utf-8"?>
<a:theme xmlns:a="http://schemas.openxmlformats.org/drawingml/2006/main" name="Custom Design">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9C8F0B90-E098-D04A-96F4-5D45AB19C2B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Interreg NEXT MED_ppt template_EN</Template>
  <TotalTime>1220</TotalTime>
  <Words>1828</Words>
  <Application>Microsoft Office PowerPoint</Application>
  <PresentationFormat>Personalizzato</PresentationFormat>
  <Paragraphs>126</Paragraphs>
  <Slides>17</Slides>
  <Notes>0</Notes>
  <HiddenSlides>0</HiddenSlides>
  <MMClips>0</MMClips>
  <ScaleCrop>false</ScaleCrop>
  <HeadingPairs>
    <vt:vector size="6" baseType="variant">
      <vt:variant>
        <vt:lpstr>Caratteri utilizzati</vt:lpstr>
      </vt:variant>
      <vt:variant>
        <vt:i4>5</vt:i4>
      </vt:variant>
      <vt:variant>
        <vt:lpstr>Tema</vt:lpstr>
      </vt:variant>
      <vt:variant>
        <vt:i4>3</vt:i4>
      </vt:variant>
      <vt:variant>
        <vt:lpstr>Titoli diapositive</vt:lpstr>
      </vt:variant>
      <vt:variant>
        <vt:i4>17</vt:i4>
      </vt:variant>
    </vt:vector>
  </HeadingPairs>
  <TitlesOfParts>
    <vt:vector size="25" baseType="lpstr">
      <vt:lpstr>Arial</vt:lpstr>
      <vt:lpstr>Calibri</vt:lpstr>
      <vt:lpstr>inherit</vt:lpstr>
      <vt:lpstr>Open Sans</vt:lpstr>
      <vt:lpstr>Open Sans Light</vt:lpstr>
      <vt:lpstr>1_Office Theme</vt:lpstr>
      <vt:lpstr>2_Office Theme</vt:lpstr>
      <vt:lpstr>Custom Design</vt:lpstr>
      <vt:lpstr>Comprendre les principales règles d’éligibilité</vt:lpstr>
      <vt:lpstr>Le premier appel à propositions</vt:lpstr>
      <vt:lpstr>Le “trio” des projets </vt:lpstr>
      <vt:lpstr>Caractéristiques des différents types de projets</vt:lpstr>
      <vt:lpstr>Point sur les projets thématiques</vt:lpstr>
      <vt:lpstr>Focus sur les projets axés sur la jeunesse</vt:lpstr>
      <vt:lpstr>Eclairage sur les projets de gouvernance</vt:lpstr>
      <vt:lpstr>Principales règles d'éligibilité</vt:lpstr>
      <vt:lpstr>Éligibilité géographique</vt:lpstr>
      <vt:lpstr>Eligibilité des Demandeurs et partenaires (liste non exhaustive) </vt:lpstr>
      <vt:lpstr>Règles spécifiques d’éligibilité géographique  </vt:lpstr>
      <vt:lpstr> Autres types d'organisations pouvant être impliquées dans un projet </vt:lpstr>
      <vt:lpstr>Eligibilité géographique des activités</vt:lpstr>
      <vt:lpstr>Critères spécifiques pour la participation</vt:lpstr>
      <vt:lpstr>Propositions non éligibles et situations d'exclusion</vt:lpstr>
      <vt:lpstr>Clause de suspension</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Interreg NEXT MED Programme</dc:title>
  <dc:creator>ERNOUX  , VINCENT</dc:creator>
  <cp:lastModifiedBy>Martin Heibel</cp:lastModifiedBy>
  <cp:revision>78</cp:revision>
  <dcterms:created xsi:type="dcterms:W3CDTF">2023-08-24T09:23:11Z</dcterms:created>
  <dcterms:modified xsi:type="dcterms:W3CDTF">2024-02-21T11:02:28Z</dcterms:modified>
</cp:coreProperties>
</file>