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8" r:id="rId1"/>
    <p:sldMasterId id="2147483699" r:id="rId2"/>
    <p:sldMasterId id="2147483696" r:id="rId3"/>
  </p:sldMasterIdLst>
  <p:notesMasterIdLst>
    <p:notesMasterId r:id="rId49"/>
  </p:notesMasterIdLst>
  <p:sldIdLst>
    <p:sldId id="263" r:id="rId4"/>
    <p:sldId id="258" r:id="rId5"/>
    <p:sldId id="264" r:id="rId6"/>
    <p:sldId id="278" r:id="rId7"/>
    <p:sldId id="373" r:id="rId8"/>
    <p:sldId id="280" r:id="rId9"/>
    <p:sldId id="281" r:id="rId10"/>
    <p:sldId id="265" r:id="rId11"/>
    <p:sldId id="359" r:id="rId12"/>
    <p:sldId id="268" r:id="rId13"/>
    <p:sldId id="314" r:id="rId14"/>
    <p:sldId id="269" r:id="rId15"/>
    <p:sldId id="261" r:id="rId16"/>
    <p:sldId id="308" r:id="rId17"/>
    <p:sldId id="316" r:id="rId18"/>
    <p:sldId id="309" r:id="rId19"/>
    <p:sldId id="271" r:id="rId20"/>
    <p:sldId id="272" r:id="rId21"/>
    <p:sldId id="273" r:id="rId22"/>
    <p:sldId id="274" r:id="rId23"/>
    <p:sldId id="318" r:id="rId24"/>
    <p:sldId id="327" r:id="rId25"/>
    <p:sldId id="328" r:id="rId26"/>
    <p:sldId id="330" r:id="rId27"/>
    <p:sldId id="304" r:id="rId28"/>
    <p:sldId id="360" r:id="rId29"/>
    <p:sldId id="357" r:id="rId30"/>
    <p:sldId id="347" r:id="rId31"/>
    <p:sldId id="346" r:id="rId32"/>
    <p:sldId id="358" r:id="rId33"/>
    <p:sldId id="361" r:id="rId34"/>
    <p:sldId id="362" r:id="rId35"/>
    <p:sldId id="363" r:id="rId36"/>
    <p:sldId id="365" r:id="rId37"/>
    <p:sldId id="371" r:id="rId38"/>
    <p:sldId id="372" r:id="rId39"/>
    <p:sldId id="262" r:id="rId40"/>
    <p:sldId id="369" r:id="rId41"/>
    <p:sldId id="350" r:id="rId42"/>
    <p:sldId id="370" r:id="rId43"/>
    <p:sldId id="353" r:id="rId44"/>
    <p:sldId id="354" r:id="rId45"/>
    <p:sldId id="355" r:id="rId46"/>
    <p:sldId id="356" r:id="rId47"/>
    <p:sldId id="368" r:id="rId48"/>
  </p:sldIdLst>
  <p:sldSz cx="15119350" cy="8999538"/>
  <p:notesSz cx="6858000" cy="9144000"/>
  <p:defaultTextStyle>
    <a:defPPr>
      <a:defRPr lang="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ni Cbc" initials="EC" lastIdx="5" clrIdx="0">
    <p:extLst>
      <p:ext uri="{19B8F6BF-5375-455C-9EA6-DF929625EA0E}">
        <p15:presenceInfo xmlns:p15="http://schemas.microsoft.com/office/powerpoint/2012/main" userId="7a46cd6cf3bc19e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5C58"/>
    <a:srgbClr val="992323"/>
    <a:srgbClr val="23598D"/>
    <a:srgbClr val="0D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197"/>
  </p:normalViewPr>
  <p:slideViewPr>
    <p:cSldViewPr snapToGrid="0">
      <p:cViewPr varScale="1">
        <p:scale>
          <a:sx n="88" d="100"/>
          <a:sy n="88" d="100"/>
        </p:scale>
        <p:origin x="606" y="8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4" d="100"/>
          <a:sy n="94" d="100"/>
        </p:scale>
        <p:origin x="4068"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commentAuthors" Target="commentAuthor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D4E512-F79F-4570-B5F1-DCE09FB94D8E}" type="doc">
      <dgm:prSet loTypeId="urn:microsoft.com/office/officeart/2005/8/layout/chevron2" loCatId="process" qsTypeId="urn:microsoft.com/office/officeart/2005/8/quickstyle/simple1" qsCatId="simple" csTypeId="urn:microsoft.com/office/officeart/2005/8/colors/accent4_3" csCatId="accent4" phldr="1"/>
      <dgm:spPr/>
      <dgm:t>
        <a:bodyPr/>
        <a:lstStyle/>
        <a:p>
          <a:endParaRPr lang="it-IT"/>
        </a:p>
      </dgm:t>
    </dgm:pt>
    <dgm:pt modelId="{2B691B9C-2D35-4C36-90AF-E8DD8FA80B06}">
      <dgm:prSet phldrT="[Testo]" custT="1"/>
      <dgm:spPr/>
      <dgm:t>
        <a:bodyPr/>
        <a:lstStyle/>
        <a:p>
          <a:r>
            <a:rPr lang="fr" sz="2200" b="1" dirty="0">
              <a:latin typeface="Open Sans" panose="020B0606030504020204" pitchFamily="34" charset="0"/>
              <a:ea typeface="Open Sans" panose="020B0606030504020204" pitchFamily="34" charset="0"/>
              <a:cs typeface="Open Sans" panose="020B0606030504020204" pitchFamily="34" charset="0"/>
            </a:rPr>
            <a:t>Objectif général </a:t>
          </a:r>
          <a:endParaRPr lang="it-IT" sz="2200" b="1" dirty="0">
            <a:latin typeface="Open Sans" panose="020B0606030504020204" pitchFamily="34" charset="0"/>
            <a:ea typeface="Open Sans" panose="020B0606030504020204" pitchFamily="34" charset="0"/>
            <a:cs typeface="Open Sans" panose="020B0606030504020204" pitchFamily="34" charset="0"/>
          </a:endParaRPr>
        </a:p>
      </dgm:t>
    </dgm:pt>
    <dgm:pt modelId="{3C1AEA5E-3126-4B8D-B5C2-EDC2926CB42D}" type="parTrans" cxnId="{DB3EE3EC-5B85-4492-9B27-AFA24241208B}">
      <dgm:prSet/>
      <dgm:spPr/>
      <dgm:t>
        <a:bodyPr/>
        <a:lstStyle/>
        <a:p>
          <a:endParaRPr lang="it-IT"/>
        </a:p>
      </dgm:t>
    </dgm:pt>
    <dgm:pt modelId="{D2931623-35A0-40CF-8164-A00C69F7FCDC}" type="sibTrans" cxnId="{DB3EE3EC-5B85-4492-9B27-AFA24241208B}">
      <dgm:prSet/>
      <dgm:spPr/>
      <dgm:t>
        <a:bodyPr/>
        <a:lstStyle/>
        <a:p>
          <a:endParaRPr lang="it-IT"/>
        </a:p>
      </dgm:t>
    </dgm:pt>
    <dgm:pt modelId="{298A1D07-F09D-49DB-9DE4-1674C1960DFD}">
      <dgm:prSet phldrT="[Testo]" custT="1"/>
      <dgm:spPr/>
      <dgm:t>
        <a:bodyPr/>
        <a:lstStyle/>
        <a:p>
          <a:r>
            <a:rPr lang="fr" sz="2200" dirty="0">
              <a:latin typeface="Open Sans" panose="020B0606030504020204" pitchFamily="34" charset="0"/>
              <a:ea typeface="Open Sans" panose="020B0606030504020204" pitchFamily="34" charset="0"/>
              <a:cs typeface="Open Sans" panose="020B0606030504020204" pitchFamily="34" charset="0"/>
            </a:rPr>
            <a:t>Ambition au sens large (au niveau de la société, du secteur, au niveau transnational)</a:t>
          </a:r>
        </a:p>
      </dgm:t>
    </dgm:pt>
    <dgm:pt modelId="{E04FE692-D787-4407-85F0-EF4B33E5A873}" type="parTrans" cxnId="{A3617F87-E972-41BD-BE76-27A7FBBF1808}">
      <dgm:prSet/>
      <dgm:spPr/>
      <dgm:t>
        <a:bodyPr/>
        <a:lstStyle/>
        <a:p>
          <a:endParaRPr lang="it-IT"/>
        </a:p>
      </dgm:t>
    </dgm:pt>
    <dgm:pt modelId="{20C0C429-4F28-42C3-AC25-37C130B7EEFC}" type="sibTrans" cxnId="{A3617F87-E972-41BD-BE76-27A7FBBF1808}">
      <dgm:prSet/>
      <dgm:spPr/>
      <dgm:t>
        <a:bodyPr/>
        <a:lstStyle/>
        <a:p>
          <a:endParaRPr lang="it-IT"/>
        </a:p>
      </dgm:t>
    </dgm:pt>
    <dgm:pt modelId="{27313573-73B9-4899-94E2-DBC32631C263}">
      <dgm:prSet phldrT="[Testo]" custT="1"/>
      <dgm:spPr/>
      <dgm:t>
        <a:bodyPr/>
        <a:lstStyle/>
        <a:p>
          <a:r>
            <a:rPr lang="fr" sz="2200" dirty="0">
              <a:latin typeface="Open Sans" panose="020B0606030504020204" pitchFamily="34" charset="0"/>
              <a:ea typeface="Open Sans" panose="020B0606030504020204" pitchFamily="34" charset="0"/>
              <a:cs typeface="Open Sans" panose="020B0606030504020204" pitchFamily="34" charset="0"/>
            </a:rPr>
            <a:t>Objectifs spécifiques </a:t>
          </a:r>
          <a:endParaRPr lang="it-IT" sz="2200" dirty="0">
            <a:latin typeface="Open Sans" panose="020B0606030504020204" pitchFamily="34" charset="0"/>
            <a:ea typeface="Open Sans" panose="020B0606030504020204" pitchFamily="34" charset="0"/>
            <a:cs typeface="Open Sans" panose="020B0606030504020204" pitchFamily="34" charset="0"/>
          </a:endParaRPr>
        </a:p>
      </dgm:t>
    </dgm:pt>
    <dgm:pt modelId="{73264FCD-525E-420A-A62A-53786861CD96}" type="parTrans" cxnId="{6DFB8498-EF49-46F8-AE4B-FDFC96B13585}">
      <dgm:prSet/>
      <dgm:spPr/>
      <dgm:t>
        <a:bodyPr/>
        <a:lstStyle/>
        <a:p>
          <a:endParaRPr lang="it-IT"/>
        </a:p>
      </dgm:t>
    </dgm:pt>
    <dgm:pt modelId="{6ED705DC-AA1E-4F83-A765-3F735AA7245D}" type="sibTrans" cxnId="{6DFB8498-EF49-46F8-AE4B-FDFC96B13585}">
      <dgm:prSet/>
      <dgm:spPr/>
      <dgm:t>
        <a:bodyPr/>
        <a:lstStyle/>
        <a:p>
          <a:endParaRPr lang="it-IT"/>
        </a:p>
      </dgm:t>
    </dgm:pt>
    <dgm:pt modelId="{D080D5C5-2875-4FA7-890E-582E4DA2BDA5}">
      <dgm:prSet phldrT="[Testo]"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endParaRPr lang="it-IT" sz="2800" dirty="0"/>
        </a:p>
        <a:p>
          <a:pPr marL="0" marR="0" lvl="0" indent="0" defTabSz="914400" eaLnBrk="1" fontAlgn="auto" latinLnBrk="0" hangingPunct="1">
            <a:lnSpc>
              <a:spcPct val="100000"/>
            </a:lnSpc>
            <a:spcBef>
              <a:spcPts val="0"/>
            </a:spcBef>
            <a:spcAft>
              <a:spcPts val="0"/>
            </a:spcAft>
            <a:buClrTx/>
            <a:buSzTx/>
            <a:buFontTx/>
            <a:buNone/>
            <a:tabLst/>
            <a:defRPr/>
          </a:pPr>
          <a:r>
            <a:rPr lang="fr" sz="1600" b="1" dirty="0">
              <a:latin typeface="Open Sans" panose="020B0606030504020204" pitchFamily="34" charset="0"/>
              <a:ea typeface="Open Sans" panose="020B0606030504020204" pitchFamily="34" charset="0"/>
              <a:cs typeface="Open Sans" panose="020B0606030504020204" pitchFamily="34" charset="0"/>
            </a:rPr>
            <a:t>Domaine </a:t>
          </a:r>
          <a:r>
            <a:rPr lang="fr" sz="1600" b="1" dirty="0" err="1">
              <a:latin typeface="Open Sans" panose="020B0606030504020204" pitchFamily="34" charset="0"/>
              <a:ea typeface="Open Sans" panose="020B0606030504020204" pitchFamily="34" charset="0"/>
              <a:cs typeface="Open Sans" panose="020B0606030504020204" pitchFamily="34" charset="0"/>
            </a:rPr>
            <a:t>principal d' intervention</a:t>
          </a:r>
          <a:endParaRPr lang="it-IT" sz="1600" b="1" dirty="0">
            <a:latin typeface="Open Sans" panose="020B0606030504020204" pitchFamily="34" charset="0"/>
            <a:ea typeface="Open Sans" panose="020B0606030504020204" pitchFamily="34" charset="0"/>
            <a:cs typeface="Open Sans" panose="020B0606030504020204" pitchFamily="34" charset="0"/>
          </a:endParaRPr>
        </a:p>
        <a:p>
          <a:pPr marL="0" lvl="0" defTabSz="1244600">
            <a:lnSpc>
              <a:spcPct val="90000"/>
            </a:lnSpc>
            <a:spcBef>
              <a:spcPct val="0"/>
            </a:spcBef>
            <a:spcAft>
              <a:spcPct val="35000"/>
            </a:spcAft>
            <a:buNone/>
          </a:pPr>
          <a:endParaRPr lang="it-IT" sz="2800" b="1" dirty="0"/>
        </a:p>
      </dgm:t>
    </dgm:pt>
    <dgm:pt modelId="{ED40829F-FFB4-4794-BDBD-A8F3A9857AE8}" type="parTrans" cxnId="{826A33BE-D6DF-4D14-834D-A12E6EEEB090}">
      <dgm:prSet/>
      <dgm:spPr/>
      <dgm:t>
        <a:bodyPr/>
        <a:lstStyle/>
        <a:p>
          <a:endParaRPr lang="it-IT"/>
        </a:p>
      </dgm:t>
    </dgm:pt>
    <dgm:pt modelId="{C530D87A-0E5B-4E6C-AAEA-A8039E6C19EE}" type="sibTrans" cxnId="{826A33BE-D6DF-4D14-834D-A12E6EEEB090}">
      <dgm:prSet/>
      <dgm:spPr/>
      <dgm:t>
        <a:bodyPr/>
        <a:lstStyle/>
        <a:p>
          <a:endParaRPr lang="it-IT"/>
        </a:p>
      </dgm:t>
    </dgm:pt>
    <dgm:pt modelId="{0DFAEED4-56C3-4108-B023-7AE685D37134}">
      <dgm:prSet phldrT="[Testo]" custT="1"/>
      <dgm:spPr/>
      <dgm:t>
        <a:bodyPr/>
        <a:lstStyle/>
        <a:p>
          <a:r>
            <a:rPr lang="fr" sz="2200" dirty="0">
              <a:latin typeface="Open Sans" panose="020B0606030504020204" pitchFamily="34" charset="0"/>
              <a:ea typeface="Open Sans" panose="020B0606030504020204" pitchFamily="34" charset="0"/>
              <a:cs typeface="Open Sans" panose="020B0606030504020204" pitchFamily="34" charset="0"/>
            </a:rPr>
            <a:t>Permet de suivre l'allocation financière par type d'intervention, en particulier pour atteindre l’objectif de 30% des dépenses budgétaires de l’UE à consacrer aux objectifs climatiques.</a:t>
          </a:r>
          <a:endParaRPr lang="it-IT" sz="2200" dirty="0">
            <a:latin typeface="Open Sans" panose="020B0606030504020204" pitchFamily="34" charset="0"/>
            <a:ea typeface="Open Sans" panose="020B0606030504020204" pitchFamily="34" charset="0"/>
            <a:cs typeface="Open Sans" panose="020B0606030504020204" pitchFamily="34" charset="0"/>
          </a:endParaRPr>
        </a:p>
      </dgm:t>
    </dgm:pt>
    <dgm:pt modelId="{143803C2-6C1A-42F5-B716-6E9BFDFE5925}" type="parTrans" cxnId="{5FD5E089-D481-4464-ADA4-92A41382440E}">
      <dgm:prSet/>
      <dgm:spPr/>
      <dgm:t>
        <a:bodyPr/>
        <a:lstStyle/>
        <a:p>
          <a:endParaRPr lang="it-IT"/>
        </a:p>
      </dgm:t>
    </dgm:pt>
    <dgm:pt modelId="{8F2242F7-5A4F-40BC-A60E-C0B6645AE5B3}" type="sibTrans" cxnId="{5FD5E089-D481-4464-ADA4-92A41382440E}">
      <dgm:prSet/>
      <dgm:spPr/>
      <dgm:t>
        <a:bodyPr/>
        <a:lstStyle/>
        <a:p>
          <a:endParaRPr lang="it-IT"/>
        </a:p>
      </dgm:t>
    </dgm:pt>
    <dgm:pt modelId="{01E4FFA7-B575-4205-A874-2A81692F1385}">
      <dgm:prSet phldrT="[Testo]" custT="1"/>
      <dgm:spPr/>
      <dgm:t>
        <a:bodyPr/>
        <a:lstStyle/>
        <a:p>
          <a:r>
            <a:rPr lang="fr" sz="1700" b="1" dirty="0">
              <a:latin typeface="Open Sans" panose="020B0606030504020204" pitchFamily="34" charset="0"/>
              <a:ea typeface="Open Sans" panose="020B0606030504020204" pitchFamily="34" charset="0"/>
              <a:cs typeface="Open Sans" panose="020B0606030504020204" pitchFamily="34" charset="0"/>
            </a:rPr>
            <a:t>Objectif(s)  spécifique(s)</a:t>
          </a:r>
          <a:endParaRPr lang="it-IT" sz="1700" b="1" dirty="0">
            <a:latin typeface="Open Sans" panose="020B0606030504020204" pitchFamily="34" charset="0"/>
            <a:ea typeface="Open Sans" panose="020B0606030504020204" pitchFamily="34" charset="0"/>
            <a:cs typeface="Open Sans" panose="020B0606030504020204" pitchFamily="34" charset="0"/>
          </a:endParaRPr>
        </a:p>
      </dgm:t>
    </dgm:pt>
    <dgm:pt modelId="{AE5D8D07-BEEF-4B94-B7FD-32587C72D68B}" type="parTrans" cxnId="{DB892025-6CF8-4B5D-BA35-DF2901BC714A}">
      <dgm:prSet/>
      <dgm:spPr/>
      <dgm:t>
        <a:bodyPr/>
        <a:lstStyle/>
        <a:p>
          <a:endParaRPr lang="it-IT"/>
        </a:p>
      </dgm:t>
    </dgm:pt>
    <dgm:pt modelId="{41D42EED-6134-487E-873A-C0414D79AFA4}" type="sibTrans" cxnId="{DB892025-6CF8-4B5D-BA35-DF2901BC714A}">
      <dgm:prSet/>
      <dgm:spPr/>
      <dgm:t>
        <a:bodyPr/>
        <a:lstStyle/>
        <a:p>
          <a:endParaRPr lang="it-IT"/>
        </a:p>
      </dgm:t>
    </dgm:pt>
    <dgm:pt modelId="{FD301530-210C-41DD-9264-64D08902B879}">
      <dgm:prSet phldrT="[Testo]" custT="1"/>
      <dgm:spPr/>
      <dgm:t>
        <a:bodyPr/>
        <a:lstStyle/>
        <a:p>
          <a:r>
            <a:rPr lang="fr" sz="2200" dirty="0">
              <a:latin typeface="Open Sans" panose="020B0606030504020204" pitchFamily="34" charset="0"/>
              <a:ea typeface="Open Sans" panose="020B0606030504020204" pitchFamily="34" charset="0"/>
              <a:cs typeface="Open Sans" panose="020B0606030504020204" pitchFamily="34" charset="0"/>
            </a:rPr>
            <a:t>Objectif immédiat, clair et réalisable pendant la durée de vie du projet grâce aux activités et aux résultats planifiés. </a:t>
          </a:r>
          <a:r>
            <a:rPr lang="fr" sz="2200" b="1" dirty="0">
              <a:latin typeface="Open Sans" panose="020B0606030504020204" pitchFamily="34" charset="0"/>
              <a:ea typeface="Open Sans" panose="020B0606030504020204" pitchFamily="34" charset="0"/>
              <a:cs typeface="Open Sans" panose="020B0606030504020204" pitchFamily="34" charset="0"/>
            </a:rPr>
            <a:t>Mesurable et vérifiable </a:t>
          </a:r>
          <a:r>
            <a:rPr lang="fr" sz="2200" dirty="0">
              <a:latin typeface="Open Sans" panose="020B0606030504020204" pitchFamily="34" charset="0"/>
              <a:ea typeface="Open Sans" panose="020B0606030504020204" pitchFamily="34" charset="0"/>
              <a:cs typeface="Open Sans" panose="020B0606030504020204" pitchFamily="34" charset="0"/>
            </a:rPr>
            <a:t>à la fin du projet.</a:t>
          </a:r>
          <a:endParaRPr lang="it-IT" sz="2200" dirty="0">
            <a:latin typeface="Open Sans" panose="020B0606030504020204" pitchFamily="34" charset="0"/>
            <a:ea typeface="Open Sans" panose="020B0606030504020204" pitchFamily="34" charset="0"/>
            <a:cs typeface="Open Sans" panose="020B0606030504020204" pitchFamily="34" charset="0"/>
          </a:endParaRPr>
        </a:p>
      </dgm:t>
    </dgm:pt>
    <dgm:pt modelId="{85CA6AF7-4768-43B9-B437-A2C28B740ED4}" type="parTrans" cxnId="{C11C9E2E-61CA-4CE9-89C4-228D959FD1C0}">
      <dgm:prSet/>
      <dgm:spPr/>
      <dgm:t>
        <a:bodyPr/>
        <a:lstStyle/>
        <a:p>
          <a:endParaRPr lang="it-IT"/>
        </a:p>
      </dgm:t>
    </dgm:pt>
    <dgm:pt modelId="{A83CF90D-BE4A-4214-B41E-8AB24902CAE6}" type="sibTrans" cxnId="{C11C9E2E-61CA-4CE9-89C4-228D959FD1C0}">
      <dgm:prSet/>
      <dgm:spPr/>
      <dgm:t>
        <a:bodyPr/>
        <a:lstStyle/>
        <a:p>
          <a:endParaRPr lang="it-IT"/>
        </a:p>
      </dgm:t>
    </dgm:pt>
    <dgm:pt modelId="{7E79866C-D98F-4978-BF9B-19DF0C47E370}">
      <dgm:prSet phldrT="[Testo]" custT="1"/>
      <dgm:spPr/>
      <dgm:t>
        <a:bodyPr/>
        <a:lstStyle/>
        <a:p>
          <a:r>
            <a:rPr lang="fr" sz="2200" noProof="0" dirty="0">
              <a:latin typeface="Open Sans" panose="020B0606030504020204" pitchFamily="34" charset="0"/>
              <a:ea typeface="Open Sans" panose="020B0606030504020204" pitchFamily="34" charset="0"/>
              <a:cs typeface="Open Sans" panose="020B0606030504020204" pitchFamily="34" charset="0"/>
            </a:rPr>
            <a:t>Un objectif spécifique recommandé, </a:t>
          </a:r>
          <a:r>
            <a:rPr lang="fr" sz="2200" b="1" noProof="0" dirty="0">
              <a:latin typeface="Open Sans" panose="020B0606030504020204" pitchFamily="34" charset="0"/>
              <a:ea typeface="Open Sans" panose="020B0606030504020204" pitchFamily="34" charset="0"/>
              <a:cs typeface="Open Sans" panose="020B0606030504020204" pitchFamily="34" charset="0"/>
            </a:rPr>
            <a:t>max. deux </a:t>
          </a:r>
          <a:r>
            <a:rPr lang="fr" sz="2200" noProof="0" dirty="0">
              <a:latin typeface="Open Sans" panose="020B0606030504020204" pitchFamily="34" charset="0"/>
              <a:ea typeface="Open Sans" panose="020B0606030504020204" pitchFamily="34" charset="0"/>
              <a:cs typeface="Open Sans" panose="020B0606030504020204" pitchFamily="34" charset="0"/>
            </a:rPr>
            <a:t>objectifs spécifiques au niveau du projet. S'inspirer de la « Liste d'actions indicatives » contenue dans le document de programme.</a:t>
          </a:r>
        </a:p>
      </dgm:t>
    </dgm:pt>
    <dgm:pt modelId="{977965D1-5526-4C63-9C81-1A573383D484}" type="parTrans" cxnId="{CD9389CD-4540-4A1E-8D21-2D8193113D6B}">
      <dgm:prSet/>
      <dgm:spPr/>
      <dgm:t>
        <a:bodyPr/>
        <a:lstStyle/>
        <a:p>
          <a:endParaRPr lang="it-IT"/>
        </a:p>
      </dgm:t>
    </dgm:pt>
    <dgm:pt modelId="{966D91D4-F20D-4F3B-9E25-62BD5B0A66F4}" type="sibTrans" cxnId="{CD9389CD-4540-4A1E-8D21-2D8193113D6B}">
      <dgm:prSet/>
      <dgm:spPr/>
      <dgm:t>
        <a:bodyPr/>
        <a:lstStyle/>
        <a:p>
          <a:endParaRPr lang="it-IT"/>
        </a:p>
      </dgm:t>
    </dgm:pt>
    <dgm:pt modelId="{2088E906-9E4D-4FA0-93DA-FECCA611FCF4}">
      <dgm:prSet phldrT="[Testo]" custT="1"/>
      <dgm:spPr/>
      <dgm:t>
        <a:bodyPr/>
        <a:lstStyle/>
        <a:p>
          <a:r>
            <a:rPr lang="fr" sz="2200" dirty="0">
              <a:latin typeface="Open Sans" panose="020B0606030504020204" pitchFamily="34" charset="0"/>
              <a:ea typeface="Open Sans" panose="020B0606030504020204" pitchFamily="34" charset="0"/>
              <a:cs typeface="Open Sans" panose="020B0606030504020204" pitchFamily="34" charset="0"/>
            </a:rPr>
            <a:t>Ex. : </a:t>
          </a:r>
          <a:r>
            <a:rPr lang="fr" sz="2200" i="1" dirty="0">
              <a:latin typeface="Open Sans" panose="020B0606030504020204" pitchFamily="34" charset="0"/>
              <a:ea typeface="Open Sans" panose="020B0606030504020204" pitchFamily="34" charset="0"/>
              <a:cs typeface="Open Sans" panose="020B0606030504020204" pitchFamily="34" charset="0"/>
            </a:rPr>
            <a:t>2.1</a:t>
          </a:r>
          <a:r>
            <a:rPr lang="fr" sz="2200" dirty="0">
              <a:latin typeface="Open Sans" panose="020B0606030504020204" pitchFamily="34" charset="0"/>
              <a:ea typeface="Open Sans" panose="020B0606030504020204" pitchFamily="34" charset="0"/>
              <a:cs typeface="Open Sans" panose="020B0606030504020204" pitchFamily="34" charset="0"/>
            </a:rPr>
            <a:t> </a:t>
          </a:r>
          <a:r>
            <a:rPr lang="fr" sz="2200" i="1" dirty="0">
              <a:latin typeface="Open Sans" panose="020B0606030504020204" pitchFamily="34" charset="0"/>
              <a:ea typeface="Open Sans" panose="020B0606030504020204" pitchFamily="34" charset="0"/>
              <a:cs typeface="Open Sans" panose="020B0606030504020204" pitchFamily="34" charset="0"/>
            </a:rPr>
            <a:t>Promouvoir l’efficacité énergétique et réduire les émissions de gaz à effet de serre</a:t>
          </a:r>
          <a:endParaRPr lang="it-IT" sz="2200" i="1" dirty="0">
            <a:latin typeface="Open Sans" panose="020B0606030504020204" pitchFamily="34" charset="0"/>
            <a:ea typeface="Open Sans" panose="020B0606030504020204" pitchFamily="34" charset="0"/>
            <a:cs typeface="Open Sans" panose="020B0606030504020204" pitchFamily="34" charset="0"/>
          </a:endParaRPr>
        </a:p>
      </dgm:t>
    </dgm:pt>
    <dgm:pt modelId="{FF4BD362-97E2-4F05-B7CD-FBCFA0382333}" type="parTrans" cxnId="{1E7BFAEA-AFB1-4760-AE49-13DD9B278E50}">
      <dgm:prSet/>
      <dgm:spPr/>
      <dgm:t>
        <a:bodyPr/>
        <a:lstStyle/>
        <a:p>
          <a:endParaRPr lang="it-IT"/>
        </a:p>
      </dgm:t>
    </dgm:pt>
    <dgm:pt modelId="{24AF9A1A-E34E-4F57-B80B-496A97DE8129}" type="sibTrans" cxnId="{1E7BFAEA-AFB1-4760-AE49-13DD9B278E50}">
      <dgm:prSet/>
      <dgm:spPr/>
      <dgm:t>
        <a:bodyPr/>
        <a:lstStyle/>
        <a:p>
          <a:endParaRPr lang="it-IT"/>
        </a:p>
      </dgm:t>
    </dgm:pt>
    <dgm:pt modelId="{BE459155-F11F-4295-8690-7DACAF45B49C}">
      <dgm:prSet phldrT="[Testo]" custT="1"/>
      <dgm:spPr/>
      <dgm:t>
        <a:bodyPr/>
        <a:lstStyle/>
        <a:p>
          <a:r>
            <a:rPr lang="fr" sz="2200" i="0" dirty="0">
              <a:latin typeface="Open Sans" panose="020B0606030504020204" pitchFamily="34" charset="0"/>
              <a:ea typeface="Open Sans" panose="020B0606030504020204" pitchFamily="34" charset="0"/>
              <a:cs typeface="Open Sans" panose="020B0606030504020204" pitchFamily="34" charset="0"/>
            </a:rPr>
            <a:t>Ex : 1. </a:t>
          </a:r>
          <a:r>
            <a:rPr lang="fr" sz="2200" i="1" dirty="0">
              <a:latin typeface="Open Sans" panose="020B0606030504020204" pitchFamily="34" charset="0"/>
              <a:ea typeface="Open Sans" panose="020B0606030504020204" pitchFamily="34" charset="0"/>
              <a:cs typeface="Open Sans" panose="020B0606030504020204" pitchFamily="34" charset="0"/>
            </a:rPr>
            <a:t>Améliorer la performance en matière d'efficacité énergétique des infrastructures existantes identifiées / 2. Stimuler l'engagement des citoyens dans l'adoption de mesures d'efficacité énergétique</a:t>
          </a:r>
          <a:endParaRPr lang="it-IT" sz="2200" i="1" dirty="0">
            <a:latin typeface="Open Sans" panose="020B0606030504020204" pitchFamily="34" charset="0"/>
            <a:ea typeface="Open Sans" panose="020B0606030504020204" pitchFamily="34" charset="0"/>
            <a:cs typeface="Open Sans" panose="020B0606030504020204" pitchFamily="34" charset="0"/>
          </a:endParaRPr>
        </a:p>
      </dgm:t>
    </dgm:pt>
    <dgm:pt modelId="{BC98BDED-A886-4449-A224-D457E5ADBE02}" type="parTrans" cxnId="{1EEE5A6E-CC90-439E-B295-3C990CDD12E7}">
      <dgm:prSet/>
      <dgm:spPr/>
      <dgm:t>
        <a:bodyPr/>
        <a:lstStyle/>
        <a:p>
          <a:endParaRPr lang="it-IT"/>
        </a:p>
      </dgm:t>
    </dgm:pt>
    <dgm:pt modelId="{3C7AE1CF-1F59-45B9-8A60-BF2C002FCE04}" type="sibTrans" cxnId="{1EEE5A6E-CC90-439E-B295-3C990CDD12E7}">
      <dgm:prSet/>
      <dgm:spPr/>
      <dgm:t>
        <a:bodyPr/>
        <a:lstStyle/>
        <a:p>
          <a:endParaRPr lang="it-IT"/>
        </a:p>
      </dgm:t>
    </dgm:pt>
    <dgm:pt modelId="{6C216B1B-F95D-43BC-B5B0-DDF8854CC02A}">
      <dgm:prSet phldrT="[Testo]" custT="1"/>
      <dgm:spPr/>
      <dgm:t>
        <a:bodyPr/>
        <a:lstStyle/>
        <a:p>
          <a:r>
            <a:rPr lang="fr" sz="2200" dirty="0">
              <a:latin typeface="Open Sans" panose="020B0606030504020204" pitchFamily="34" charset="0"/>
              <a:ea typeface="Open Sans" panose="020B0606030504020204" pitchFamily="34" charset="0"/>
              <a:cs typeface="Open Sans" panose="020B0606030504020204" pitchFamily="34" charset="0"/>
            </a:rPr>
            <a:t>Détermine le choix des indicateurs de réalisation/résultat</a:t>
          </a:r>
          <a:endParaRPr lang="it-IT" sz="2200" dirty="0">
            <a:latin typeface="Open Sans" panose="020B0606030504020204" pitchFamily="34" charset="0"/>
            <a:ea typeface="Open Sans" panose="020B0606030504020204" pitchFamily="34" charset="0"/>
            <a:cs typeface="Open Sans" panose="020B0606030504020204" pitchFamily="34" charset="0"/>
          </a:endParaRPr>
        </a:p>
      </dgm:t>
    </dgm:pt>
    <dgm:pt modelId="{5FDFC435-3734-48F8-BC01-5B8DD3E31962}" type="sibTrans" cxnId="{DCB5FC58-C2CB-4D15-8228-1BAAE70F3C78}">
      <dgm:prSet/>
      <dgm:spPr/>
      <dgm:t>
        <a:bodyPr/>
        <a:lstStyle/>
        <a:p>
          <a:endParaRPr lang="es-ES"/>
        </a:p>
      </dgm:t>
    </dgm:pt>
    <dgm:pt modelId="{CBEF510D-47B9-4FC4-B5C6-795222CD4236}" type="parTrans" cxnId="{DCB5FC58-C2CB-4D15-8228-1BAAE70F3C78}">
      <dgm:prSet/>
      <dgm:spPr/>
      <dgm:t>
        <a:bodyPr/>
        <a:lstStyle/>
        <a:p>
          <a:endParaRPr lang="es-ES"/>
        </a:p>
      </dgm:t>
    </dgm:pt>
    <dgm:pt modelId="{A57C7986-5D8A-4A6C-BB1F-065836BF85C6}">
      <dgm:prSet phldrT="[Testo]" custT="1"/>
      <dgm:spPr/>
      <dgm:t>
        <a:bodyPr/>
        <a:lstStyle/>
        <a:p>
          <a:r>
            <a:rPr lang="fr" sz="2200" dirty="0">
              <a:latin typeface="Open Sans" panose="020B0606030504020204" pitchFamily="34" charset="0"/>
              <a:ea typeface="Open Sans" panose="020B0606030504020204" pitchFamily="34" charset="0"/>
              <a:cs typeface="Open Sans" panose="020B0606030504020204" pitchFamily="34" charset="0"/>
            </a:rPr>
            <a:t>Ex. : </a:t>
          </a:r>
          <a:r>
            <a:rPr lang="fr" sz="2200" i="1" dirty="0">
              <a:latin typeface="Open Sans" panose="020B0606030504020204" pitchFamily="34" charset="0"/>
              <a:ea typeface="Open Sans" panose="020B0606030504020204" pitchFamily="34" charset="0"/>
              <a:cs typeface="Open Sans" panose="020B0606030504020204" pitchFamily="34" charset="0"/>
            </a:rPr>
            <a:t>041. Rénovation énergétique du parc immobilier existant, projets de démonstration et mesures d'accompagnement</a:t>
          </a:r>
          <a:endParaRPr lang="it-IT" sz="2200" i="1" dirty="0">
            <a:latin typeface="Open Sans" panose="020B0606030504020204" pitchFamily="34" charset="0"/>
            <a:ea typeface="Open Sans" panose="020B0606030504020204" pitchFamily="34" charset="0"/>
            <a:cs typeface="Open Sans" panose="020B0606030504020204" pitchFamily="34" charset="0"/>
          </a:endParaRPr>
        </a:p>
      </dgm:t>
    </dgm:pt>
    <dgm:pt modelId="{29E502C6-A880-41A8-8852-556DAD6F675C}" type="sibTrans" cxnId="{CE45231F-2F24-42F3-A8B3-38520DE90605}">
      <dgm:prSet/>
      <dgm:spPr/>
      <dgm:t>
        <a:bodyPr/>
        <a:lstStyle/>
        <a:p>
          <a:endParaRPr lang="it-IT"/>
        </a:p>
      </dgm:t>
    </dgm:pt>
    <dgm:pt modelId="{15CEF240-EC5E-48BB-84BF-5FEE27F42AFA}" type="parTrans" cxnId="{CE45231F-2F24-42F3-A8B3-38520DE90605}">
      <dgm:prSet/>
      <dgm:spPr/>
      <dgm:t>
        <a:bodyPr/>
        <a:lstStyle/>
        <a:p>
          <a:endParaRPr lang="it-IT"/>
        </a:p>
      </dgm:t>
    </dgm:pt>
    <dgm:pt modelId="{A01FAE7D-0652-42D8-BCF9-AF59A7CD9D34}" type="pres">
      <dgm:prSet presAssocID="{61D4E512-F79F-4570-B5F1-DCE09FB94D8E}" presName="linearFlow" presStyleCnt="0">
        <dgm:presLayoutVars>
          <dgm:dir/>
          <dgm:animLvl val="lvl"/>
          <dgm:resizeHandles val="exact"/>
        </dgm:presLayoutVars>
      </dgm:prSet>
      <dgm:spPr/>
    </dgm:pt>
    <dgm:pt modelId="{299E22CB-94F6-4A48-9A95-4D977AA9E3B7}" type="pres">
      <dgm:prSet presAssocID="{2B691B9C-2D35-4C36-90AF-E8DD8FA80B06}" presName="composite" presStyleCnt="0"/>
      <dgm:spPr/>
    </dgm:pt>
    <dgm:pt modelId="{A29D78CB-9967-4223-86AC-E7A8D8AB75FE}" type="pres">
      <dgm:prSet presAssocID="{2B691B9C-2D35-4C36-90AF-E8DD8FA80B06}" presName="parentText" presStyleLbl="alignNode1" presStyleIdx="0" presStyleCnt="3">
        <dgm:presLayoutVars>
          <dgm:chMax val="1"/>
          <dgm:bulletEnabled val="1"/>
        </dgm:presLayoutVars>
      </dgm:prSet>
      <dgm:spPr/>
    </dgm:pt>
    <dgm:pt modelId="{6AD86EB8-EBEA-4B8D-BF6B-609E24DDA3EF}" type="pres">
      <dgm:prSet presAssocID="{2B691B9C-2D35-4C36-90AF-E8DD8FA80B06}" presName="descendantText" presStyleLbl="alignAcc1" presStyleIdx="0" presStyleCnt="3">
        <dgm:presLayoutVars>
          <dgm:bulletEnabled val="1"/>
        </dgm:presLayoutVars>
      </dgm:prSet>
      <dgm:spPr/>
    </dgm:pt>
    <dgm:pt modelId="{712A5FD4-F5C4-46B3-A9F7-E970DE91ED86}" type="pres">
      <dgm:prSet presAssocID="{D2931623-35A0-40CF-8164-A00C69F7FCDC}" presName="sp" presStyleCnt="0"/>
      <dgm:spPr/>
    </dgm:pt>
    <dgm:pt modelId="{2D026206-B47E-498D-8218-CBE229E1F8D6}" type="pres">
      <dgm:prSet presAssocID="{D080D5C5-2875-4FA7-890E-582E4DA2BDA5}" presName="composite" presStyleCnt="0"/>
      <dgm:spPr/>
    </dgm:pt>
    <dgm:pt modelId="{D36E1B9F-78A0-4D27-BE4B-6D23FA4E303C}" type="pres">
      <dgm:prSet presAssocID="{D080D5C5-2875-4FA7-890E-582E4DA2BDA5}" presName="parentText" presStyleLbl="alignNode1" presStyleIdx="1" presStyleCnt="3">
        <dgm:presLayoutVars>
          <dgm:chMax val="1"/>
          <dgm:bulletEnabled val="1"/>
        </dgm:presLayoutVars>
      </dgm:prSet>
      <dgm:spPr/>
    </dgm:pt>
    <dgm:pt modelId="{4C9B3FEA-5A4B-4025-9967-211E924E0288}" type="pres">
      <dgm:prSet presAssocID="{D080D5C5-2875-4FA7-890E-582E4DA2BDA5}" presName="descendantText" presStyleLbl="alignAcc1" presStyleIdx="1" presStyleCnt="3" custScaleY="148106">
        <dgm:presLayoutVars>
          <dgm:bulletEnabled val="1"/>
        </dgm:presLayoutVars>
      </dgm:prSet>
      <dgm:spPr/>
    </dgm:pt>
    <dgm:pt modelId="{971BED21-70A0-439A-AA6E-6E8553498FDA}" type="pres">
      <dgm:prSet presAssocID="{C530D87A-0E5B-4E6C-AAEA-A8039E6C19EE}" presName="sp" presStyleCnt="0"/>
      <dgm:spPr/>
    </dgm:pt>
    <dgm:pt modelId="{B3B99169-2811-49F2-8CA3-6E56506780C0}" type="pres">
      <dgm:prSet presAssocID="{01E4FFA7-B575-4205-A874-2A81692F1385}" presName="composite" presStyleCnt="0"/>
      <dgm:spPr/>
    </dgm:pt>
    <dgm:pt modelId="{9BE69F85-B513-49CA-814F-5007D974C4D5}" type="pres">
      <dgm:prSet presAssocID="{01E4FFA7-B575-4205-A874-2A81692F1385}" presName="parentText" presStyleLbl="alignNode1" presStyleIdx="2" presStyleCnt="3">
        <dgm:presLayoutVars>
          <dgm:chMax val="1"/>
          <dgm:bulletEnabled val="1"/>
        </dgm:presLayoutVars>
      </dgm:prSet>
      <dgm:spPr/>
    </dgm:pt>
    <dgm:pt modelId="{D7E9387C-31B3-4F7B-9BB7-B1A08E8AFD5C}" type="pres">
      <dgm:prSet presAssocID="{01E4FFA7-B575-4205-A874-2A81692F1385}" presName="descendantText" presStyleLbl="alignAcc1" presStyleIdx="2" presStyleCnt="3" custScaleY="170785">
        <dgm:presLayoutVars>
          <dgm:bulletEnabled val="1"/>
        </dgm:presLayoutVars>
      </dgm:prSet>
      <dgm:spPr/>
    </dgm:pt>
  </dgm:ptLst>
  <dgm:cxnLst>
    <dgm:cxn modelId="{3DD8A80A-B40D-44E7-A9AE-45575C50099C}" type="presOf" srcId="{FD301530-210C-41DD-9264-64D08902B879}" destId="{D7E9387C-31B3-4F7B-9BB7-B1A08E8AFD5C}" srcOrd="0" destOrd="0" presId="urn:microsoft.com/office/officeart/2005/8/layout/chevron2"/>
    <dgm:cxn modelId="{4FA0AA13-DE3F-4C9E-BD98-905743D77F49}" type="presOf" srcId="{2088E906-9E4D-4FA0-93DA-FECCA611FCF4}" destId="{6AD86EB8-EBEA-4B8D-BF6B-609E24DDA3EF}" srcOrd="0" destOrd="2" presId="urn:microsoft.com/office/officeart/2005/8/layout/chevron2"/>
    <dgm:cxn modelId="{CE45231F-2F24-42F3-A8B3-38520DE90605}" srcId="{D080D5C5-2875-4FA7-890E-582E4DA2BDA5}" destId="{A57C7986-5D8A-4A6C-BB1F-065836BF85C6}" srcOrd="2" destOrd="0" parTransId="{15CEF240-EC5E-48BB-84BF-5FEE27F42AFA}" sibTransId="{29E502C6-A880-41A8-8852-556DAD6F675C}"/>
    <dgm:cxn modelId="{DB892025-6CF8-4B5D-BA35-DF2901BC714A}" srcId="{61D4E512-F79F-4570-B5F1-DCE09FB94D8E}" destId="{01E4FFA7-B575-4205-A874-2A81692F1385}" srcOrd="2" destOrd="0" parTransId="{AE5D8D07-BEEF-4B94-B7FD-32587C72D68B}" sibTransId="{41D42EED-6134-487E-873A-C0414D79AFA4}"/>
    <dgm:cxn modelId="{C11C9E2E-61CA-4CE9-89C4-228D959FD1C0}" srcId="{01E4FFA7-B575-4205-A874-2A81692F1385}" destId="{FD301530-210C-41DD-9264-64D08902B879}" srcOrd="0" destOrd="0" parTransId="{85CA6AF7-4768-43B9-B437-A2C28B740ED4}" sibTransId="{A83CF90D-BE4A-4214-B41E-8AB24902CAE6}"/>
    <dgm:cxn modelId="{AA54B12E-45C7-45E7-A965-F3C0A74A9C1F}" type="presOf" srcId="{27313573-73B9-4899-94E2-DBC32631C263}" destId="{6AD86EB8-EBEA-4B8D-BF6B-609E24DDA3EF}" srcOrd="0" destOrd="1" presId="urn:microsoft.com/office/officeart/2005/8/layout/chevron2"/>
    <dgm:cxn modelId="{F6014F31-0E78-4FCD-A2F4-E4B7E008615D}" type="presOf" srcId="{D080D5C5-2875-4FA7-890E-582E4DA2BDA5}" destId="{D36E1B9F-78A0-4D27-BE4B-6D23FA4E303C}" srcOrd="0" destOrd="0" presId="urn:microsoft.com/office/officeart/2005/8/layout/chevron2"/>
    <dgm:cxn modelId="{26FF0534-9716-4E44-99F5-531FB8A7B7EF}" type="presOf" srcId="{A57C7986-5D8A-4A6C-BB1F-065836BF85C6}" destId="{4C9B3FEA-5A4B-4025-9967-211E924E0288}" srcOrd="0" destOrd="2" presId="urn:microsoft.com/office/officeart/2005/8/layout/chevron2"/>
    <dgm:cxn modelId="{0014633B-F730-4942-8D24-F1D9F37F336C}" type="presOf" srcId="{7E79866C-D98F-4978-BF9B-19DF0C47E370}" destId="{D7E9387C-31B3-4F7B-9BB7-B1A08E8AFD5C}" srcOrd="0" destOrd="1" presId="urn:microsoft.com/office/officeart/2005/8/layout/chevron2"/>
    <dgm:cxn modelId="{0974E368-EADE-4714-A48C-5AE87B704D27}" type="presOf" srcId="{BE459155-F11F-4295-8690-7DACAF45B49C}" destId="{D7E9387C-31B3-4F7B-9BB7-B1A08E8AFD5C}" srcOrd="0" destOrd="2" presId="urn:microsoft.com/office/officeart/2005/8/layout/chevron2"/>
    <dgm:cxn modelId="{FB98F448-0080-47D8-A496-E7084A35B8B1}" type="presOf" srcId="{6C216B1B-F95D-43BC-B5B0-DDF8854CC02A}" destId="{4C9B3FEA-5A4B-4025-9967-211E924E0288}" srcOrd="0" destOrd="1" presId="urn:microsoft.com/office/officeart/2005/8/layout/chevron2"/>
    <dgm:cxn modelId="{1EEE5A6E-CC90-439E-B295-3C990CDD12E7}" srcId="{01E4FFA7-B575-4205-A874-2A81692F1385}" destId="{BE459155-F11F-4295-8690-7DACAF45B49C}" srcOrd="2" destOrd="0" parTransId="{BC98BDED-A886-4449-A224-D457E5ADBE02}" sibTransId="{3C7AE1CF-1F59-45B9-8A60-BF2C002FCE04}"/>
    <dgm:cxn modelId="{DCB5FC58-C2CB-4D15-8228-1BAAE70F3C78}" srcId="{D080D5C5-2875-4FA7-890E-582E4DA2BDA5}" destId="{6C216B1B-F95D-43BC-B5B0-DDF8854CC02A}" srcOrd="1" destOrd="0" parTransId="{CBEF510D-47B9-4FC4-B5C6-795222CD4236}" sibTransId="{5FDFC435-3734-48F8-BC01-5B8DD3E31962}"/>
    <dgm:cxn modelId="{A3617F87-E972-41BD-BE76-27A7FBBF1808}" srcId="{2B691B9C-2D35-4C36-90AF-E8DD8FA80B06}" destId="{298A1D07-F09D-49DB-9DE4-1674C1960DFD}" srcOrd="0" destOrd="0" parTransId="{E04FE692-D787-4407-85F0-EF4B33E5A873}" sibTransId="{20C0C429-4F28-42C3-AC25-37C130B7EEFC}"/>
    <dgm:cxn modelId="{69851388-ABFC-4F4D-80B9-3D4A01474817}" type="presOf" srcId="{0DFAEED4-56C3-4108-B023-7AE685D37134}" destId="{4C9B3FEA-5A4B-4025-9967-211E924E0288}" srcOrd="0" destOrd="0" presId="urn:microsoft.com/office/officeart/2005/8/layout/chevron2"/>
    <dgm:cxn modelId="{5FD5E089-D481-4464-ADA4-92A41382440E}" srcId="{D080D5C5-2875-4FA7-890E-582E4DA2BDA5}" destId="{0DFAEED4-56C3-4108-B023-7AE685D37134}" srcOrd="0" destOrd="0" parTransId="{143803C2-6C1A-42F5-B716-6E9BFDFE5925}" sibTransId="{8F2242F7-5A4F-40BC-A60E-C0B6645AE5B3}"/>
    <dgm:cxn modelId="{9921818F-E826-4882-AF8A-3896CC3348A6}" type="presOf" srcId="{298A1D07-F09D-49DB-9DE4-1674C1960DFD}" destId="{6AD86EB8-EBEA-4B8D-BF6B-609E24DDA3EF}" srcOrd="0" destOrd="0" presId="urn:microsoft.com/office/officeart/2005/8/layout/chevron2"/>
    <dgm:cxn modelId="{21C69A95-FD51-4DEF-AC09-1E19F4063901}" type="presOf" srcId="{2B691B9C-2D35-4C36-90AF-E8DD8FA80B06}" destId="{A29D78CB-9967-4223-86AC-E7A8D8AB75FE}" srcOrd="0" destOrd="0" presId="urn:microsoft.com/office/officeart/2005/8/layout/chevron2"/>
    <dgm:cxn modelId="{6DFB8498-EF49-46F8-AE4B-FDFC96B13585}" srcId="{2B691B9C-2D35-4C36-90AF-E8DD8FA80B06}" destId="{27313573-73B9-4899-94E2-DBC32631C263}" srcOrd="1" destOrd="0" parTransId="{73264FCD-525E-420A-A62A-53786861CD96}" sibTransId="{6ED705DC-AA1E-4F83-A765-3F735AA7245D}"/>
    <dgm:cxn modelId="{844952A5-653C-4AA3-BA2B-28FACFB7ABBA}" type="presOf" srcId="{61D4E512-F79F-4570-B5F1-DCE09FB94D8E}" destId="{A01FAE7D-0652-42D8-BCF9-AF59A7CD9D34}" srcOrd="0" destOrd="0" presId="urn:microsoft.com/office/officeart/2005/8/layout/chevron2"/>
    <dgm:cxn modelId="{826A33BE-D6DF-4D14-834D-A12E6EEEB090}" srcId="{61D4E512-F79F-4570-B5F1-DCE09FB94D8E}" destId="{D080D5C5-2875-4FA7-890E-582E4DA2BDA5}" srcOrd="1" destOrd="0" parTransId="{ED40829F-FFB4-4794-BDBD-A8F3A9857AE8}" sibTransId="{C530D87A-0E5B-4E6C-AAEA-A8039E6C19EE}"/>
    <dgm:cxn modelId="{A4CA58CD-C334-4132-9370-7EC3D2AD97AE}" type="presOf" srcId="{01E4FFA7-B575-4205-A874-2A81692F1385}" destId="{9BE69F85-B513-49CA-814F-5007D974C4D5}" srcOrd="0" destOrd="0" presId="urn:microsoft.com/office/officeart/2005/8/layout/chevron2"/>
    <dgm:cxn modelId="{CD9389CD-4540-4A1E-8D21-2D8193113D6B}" srcId="{01E4FFA7-B575-4205-A874-2A81692F1385}" destId="{7E79866C-D98F-4978-BF9B-19DF0C47E370}" srcOrd="1" destOrd="0" parTransId="{977965D1-5526-4C63-9C81-1A573383D484}" sibTransId="{966D91D4-F20D-4F3B-9E25-62BD5B0A66F4}"/>
    <dgm:cxn modelId="{1E7BFAEA-AFB1-4760-AE49-13DD9B278E50}" srcId="{2B691B9C-2D35-4C36-90AF-E8DD8FA80B06}" destId="{2088E906-9E4D-4FA0-93DA-FECCA611FCF4}" srcOrd="2" destOrd="0" parTransId="{FF4BD362-97E2-4F05-B7CD-FBCFA0382333}" sibTransId="{24AF9A1A-E34E-4F57-B80B-496A97DE8129}"/>
    <dgm:cxn modelId="{DB3EE3EC-5B85-4492-9B27-AFA24241208B}" srcId="{61D4E512-F79F-4570-B5F1-DCE09FB94D8E}" destId="{2B691B9C-2D35-4C36-90AF-E8DD8FA80B06}" srcOrd="0" destOrd="0" parTransId="{3C1AEA5E-3126-4B8D-B5C2-EDC2926CB42D}" sibTransId="{D2931623-35A0-40CF-8164-A00C69F7FCDC}"/>
    <dgm:cxn modelId="{236A4DF3-3CA9-46F1-8B4E-37B304F31765}" type="presParOf" srcId="{A01FAE7D-0652-42D8-BCF9-AF59A7CD9D34}" destId="{299E22CB-94F6-4A48-9A95-4D977AA9E3B7}" srcOrd="0" destOrd="0" presId="urn:microsoft.com/office/officeart/2005/8/layout/chevron2"/>
    <dgm:cxn modelId="{A6FE0630-B1B0-46C4-AAC5-391548BF7BAA}" type="presParOf" srcId="{299E22CB-94F6-4A48-9A95-4D977AA9E3B7}" destId="{A29D78CB-9967-4223-86AC-E7A8D8AB75FE}" srcOrd="0" destOrd="0" presId="urn:microsoft.com/office/officeart/2005/8/layout/chevron2"/>
    <dgm:cxn modelId="{BA3ECDB8-AC64-4C58-8331-98DBE72B0740}" type="presParOf" srcId="{299E22CB-94F6-4A48-9A95-4D977AA9E3B7}" destId="{6AD86EB8-EBEA-4B8D-BF6B-609E24DDA3EF}" srcOrd="1" destOrd="0" presId="urn:microsoft.com/office/officeart/2005/8/layout/chevron2"/>
    <dgm:cxn modelId="{3B6D68C4-2669-4ED7-BBBC-9DB4CAA165F8}" type="presParOf" srcId="{A01FAE7D-0652-42D8-BCF9-AF59A7CD9D34}" destId="{712A5FD4-F5C4-46B3-A9F7-E970DE91ED86}" srcOrd="1" destOrd="0" presId="urn:microsoft.com/office/officeart/2005/8/layout/chevron2"/>
    <dgm:cxn modelId="{BC2A8E87-BF2C-4611-AFDB-F1A71DF3BC6D}" type="presParOf" srcId="{A01FAE7D-0652-42D8-BCF9-AF59A7CD9D34}" destId="{2D026206-B47E-498D-8218-CBE229E1F8D6}" srcOrd="2" destOrd="0" presId="urn:microsoft.com/office/officeart/2005/8/layout/chevron2"/>
    <dgm:cxn modelId="{E6BE42A8-21A8-4E12-836B-99E68D13F5E5}" type="presParOf" srcId="{2D026206-B47E-498D-8218-CBE229E1F8D6}" destId="{D36E1B9F-78A0-4D27-BE4B-6D23FA4E303C}" srcOrd="0" destOrd="0" presId="urn:microsoft.com/office/officeart/2005/8/layout/chevron2"/>
    <dgm:cxn modelId="{2A211017-5207-43C1-BA92-07A0EDCC15C1}" type="presParOf" srcId="{2D026206-B47E-498D-8218-CBE229E1F8D6}" destId="{4C9B3FEA-5A4B-4025-9967-211E924E0288}" srcOrd="1" destOrd="0" presId="urn:microsoft.com/office/officeart/2005/8/layout/chevron2"/>
    <dgm:cxn modelId="{37FE2CE8-A036-497F-A600-7FE3EA1CC2B6}" type="presParOf" srcId="{A01FAE7D-0652-42D8-BCF9-AF59A7CD9D34}" destId="{971BED21-70A0-439A-AA6E-6E8553498FDA}" srcOrd="3" destOrd="0" presId="urn:microsoft.com/office/officeart/2005/8/layout/chevron2"/>
    <dgm:cxn modelId="{9E1C4711-744B-4547-8D4B-C772C94AC793}" type="presParOf" srcId="{A01FAE7D-0652-42D8-BCF9-AF59A7CD9D34}" destId="{B3B99169-2811-49F2-8CA3-6E56506780C0}" srcOrd="4" destOrd="0" presId="urn:microsoft.com/office/officeart/2005/8/layout/chevron2"/>
    <dgm:cxn modelId="{14C28D4A-35FF-484E-B073-FDD4EEBEDEF4}" type="presParOf" srcId="{B3B99169-2811-49F2-8CA3-6E56506780C0}" destId="{9BE69F85-B513-49CA-814F-5007D974C4D5}" srcOrd="0" destOrd="0" presId="urn:microsoft.com/office/officeart/2005/8/layout/chevron2"/>
    <dgm:cxn modelId="{3F59F57A-2933-4006-9855-1C7E7D6687D4}" type="presParOf" srcId="{B3B99169-2811-49F2-8CA3-6E56506780C0}" destId="{D7E9387C-31B3-4F7B-9BB7-B1A08E8AFD5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D4E512-F79F-4570-B5F1-DCE09FB94D8E}" type="doc">
      <dgm:prSet loTypeId="urn:microsoft.com/office/officeart/2005/8/layout/chevron2" loCatId="process" qsTypeId="urn:microsoft.com/office/officeart/2005/8/quickstyle/simple1" qsCatId="simple" csTypeId="urn:microsoft.com/office/officeart/2005/8/colors/accent6_3" csCatId="accent6" phldr="1"/>
      <dgm:spPr/>
      <dgm:t>
        <a:bodyPr/>
        <a:lstStyle/>
        <a:p>
          <a:endParaRPr lang="it-IT"/>
        </a:p>
      </dgm:t>
    </dgm:pt>
    <dgm:pt modelId="{2B691B9C-2D35-4C36-90AF-E8DD8FA80B06}">
      <dgm:prSet phldrT="[Testo]" custT="1"/>
      <dgm:spPr/>
      <dgm:t>
        <a:bodyPr/>
        <a:lstStyle/>
        <a:p>
          <a:r>
            <a:rPr lang="fr" sz="2000" b="1" dirty="0">
              <a:latin typeface="Open Sans" panose="020B0606030504020204" pitchFamily="34" charset="0"/>
              <a:ea typeface="Open Sans" panose="020B0606030504020204" pitchFamily="34" charset="0"/>
              <a:cs typeface="Open Sans" panose="020B0606030504020204" pitchFamily="34" charset="0"/>
            </a:rPr>
            <a:t>Résultat(s) attendu(s)</a:t>
          </a:r>
          <a:endParaRPr lang="it-IT" sz="2000" b="1" dirty="0">
            <a:latin typeface="Open Sans" panose="020B0606030504020204" pitchFamily="34" charset="0"/>
            <a:ea typeface="Open Sans" panose="020B0606030504020204" pitchFamily="34" charset="0"/>
            <a:cs typeface="Open Sans" panose="020B0606030504020204" pitchFamily="34" charset="0"/>
          </a:endParaRPr>
        </a:p>
      </dgm:t>
    </dgm:pt>
    <dgm:pt modelId="{3C1AEA5E-3126-4B8D-B5C2-EDC2926CB42D}" type="parTrans" cxnId="{DB3EE3EC-5B85-4492-9B27-AFA24241208B}">
      <dgm:prSet/>
      <dgm:spPr/>
      <dgm:t>
        <a:bodyPr/>
        <a:lstStyle/>
        <a:p>
          <a:endParaRPr lang="it-IT"/>
        </a:p>
      </dgm:t>
    </dgm:pt>
    <dgm:pt modelId="{D2931623-35A0-40CF-8164-A00C69F7FCDC}" type="sibTrans" cxnId="{DB3EE3EC-5B85-4492-9B27-AFA24241208B}">
      <dgm:prSet/>
      <dgm:spPr/>
      <dgm:t>
        <a:bodyPr/>
        <a:lstStyle/>
        <a:p>
          <a:endParaRPr lang="it-IT"/>
        </a:p>
      </dgm:t>
    </dgm:pt>
    <dgm:pt modelId="{298A1D07-F09D-49DB-9DE4-1674C1960DFD}">
      <dgm:prSet phldrT="[Testo]" custT="1"/>
      <dgm:spPr/>
      <dgm:t>
        <a:bodyPr/>
        <a:lstStyle/>
        <a:p>
          <a:r>
            <a:rPr lang="fr" sz="2000" dirty="0">
              <a:latin typeface="Open Sans" panose="020B0606030504020204" pitchFamily="34" charset="0"/>
              <a:ea typeface="Open Sans" panose="020B0606030504020204" pitchFamily="34" charset="0"/>
              <a:cs typeface="Open Sans" panose="020B0606030504020204" pitchFamily="34" charset="0"/>
            </a:rPr>
            <a:t>Changement de la situation locale comme conséquence directe de la mise en œuvre du projet, avantage immédiat pour les bénéficiaires ou les utilisateurs finaux</a:t>
          </a:r>
          <a:endParaRPr lang="it-IT" sz="2000" dirty="0">
            <a:latin typeface="Open Sans" panose="020B0606030504020204" pitchFamily="34" charset="0"/>
            <a:ea typeface="Open Sans" panose="020B0606030504020204" pitchFamily="34" charset="0"/>
            <a:cs typeface="Open Sans" panose="020B0606030504020204" pitchFamily="34" charset="0"/>
          </a:endParaRPr>
        </a:p>
      </dgm:t>
    </dgm:pt>
    <dgm:pt modelId="{E04FE692-D787-4407-85F0-EF4B33E5A873}" type="parTrans" cxnId="{A3617F87-E972-41BD-BE76-27A7FBBF1808}">
      <dgm:prSet/>
      <dgm:spPr/>
      <dgm:t>
        <a:bodyPr/>
        <a:lstStyle/>
        <a:p>
          <a:endParaRPr lang="it-IT"/>
        </a:p>
      </dgm:t>
    </dgm:pt>
    <dgm:pt modelId="{20C0C429-4F28-42C3-AC25-37C130B7EEFC}" type="sibTrans" cxnId="{A3617F87-E972-41BD-BE76-27A7FBBF1808}">
      <dgm:prSet/>
      <dgm:spPr/>
      <dgm:t>
        <a:bodyPr/>
        <a:lstStyle/>
        <a:p>
          <a:endParaRPr lang="it-IT"/>
        </a:p>
      </dgm:t>
    </dgm:pt>
    <dgm:pt modelId="{27313573-73B9-4899-94E2-DBC32631C263}">
      <dgm:prSet phldrT="[Testo]" custT="1"/>
      <dgm:spPr/>
      <dgm:t>
        <a:bodyPr/>
        <a:lstStyle/>
        <a:p>
          <a:r>
            <a:rPr lang="fr" sz="2000" b="1" dirty="0">
              <a:latin typeface="Open Sans" panose="020B0606030504020204" pitchFamily="34" charset="0"/>
              <a:ea typeface="Open Sans" panose="020B0606030504020204" pitchFamily="34" charset="0"/>
              <a:cs typeface="Open Sans" panose="020B0606030504020204" pitchFamily="34" charset="0"/>
            </a:rPr>
            <a:t>1 résultat attendu par objectif spécifique du projet</a:t>
          </a:r>
          <a:endParaRPr lang="it-IT" sz="2000" b="1" dirty="0">
            <a:latin typeface="Open Sans" panose="020B0606030504020204" pitchFamily="34" charset="0"/>
            <a:ea typeface="Open Sans" panose="020B0606030504020204" pitchFamily="34" charset="0"/>
            <a:cs typeface="Open Sans" panose="020B0606030504020204" pitchFamily="34" charset="0"/>
          </a:endParaRPr>
        </a:p>
      </dgm:t>
    </dgm:pt>
    <dgm:pt modelId="{73264FCD-525E-420A-A62A-53786861CD96}" type="parTrans" cxnId="{6DFB8498-EF49-46F8-AE4B-FDFC96B13585}">
      <dgm:prSet/>
      <dgm:spPr/>
      <dgm:t>
        <a:bodyPr/>
        <a:lstStyle/>
        <a:p>
          <a:endParaRPr lang="it-IT"/>
        </a:p>
      </dgm:t>
    </dgm:pt>
    <dgm:pt modelId="{6ED705DC-AA1E-4F83-A765-3F735AA7245D}" type="sibTrans" cxnId="{6DFB8498-EF49-46F8-AE4B-FDFC96B13585}">
      <dgm:prSet/>
      <dgm:spPr/>
      <dgm:t>
        <a:bodyPr/>
        <a:lstStyle/>
        <a:p>
          <a:endParaRPr lang="it-IT"/>
        </a:p>
      </dgm:t>
    </dgm:pt>
    <dgm:pt modelId="{D080D5C5-2875-4FA7-890E-582E4DA2BDA5}">
      <dgm:prSet phldrT="[Testo]"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endParaRPr lang="it-IT" sz="2800" dirty="0"/>
        </a:p>
        <a:p>
          <a:pPr marL="0" marR="0" lvl="0" indent="0" defTabSz="914400" eaLnBrk="1" fontAlgn="auto" latinLnBrk="0" hangingPunct="1">
            <a:lnSpc>
              <a:spcPct val="100000"/>
            </a:lnSpc>
            <a:spcBef>
              <a:spcPts val="0"/>
            </a:spcBef>
            <a:spcAft>
              <a:spcPts val="0"/>
            </a:spcAft>
            <a:buClrTx/>
            <a:buSzTx/>
            <a:buFontTx/>
            <a:buNone/>
            <a:tabLst/>
            <a:defRPr/>
          </a:pPr>
          <a:r>
            <a:rPr lang="fr" sz="1900" b="1" dirty="0">
              <a:latin typeface="Open Sans" panose="020B0606030504020204" pitchFamily="34" charset="0"/>
              <a:ea typeface="Open Sans" panose="020B0606030504020204" pitchFamily="34" charset="0"/>
              <a:cs typeface="Open Sans" panose="020B0606030504020204" pitchFamily="34" charset="0"/>
            </a:rPr>
            <a:t>Groupes de tâches</a:t>
          </a:r>
        </a:p>
        <a:p>
          <a:pPr marL="0" lvl="0" defTabSz="1244600">
            <a:lnSpc>
              <a:spcPct val="90000"/>
            </a:lnSpc>
            <a:spcBef>
              <a:spcPct val="0"/>
            </a:spcBef>
            <a:spcAft>
              <a:spcPct val="35000"/>
            </a:spcAft>
            <a:buNone/>
          </a:pPr>
          <a:endParaRPr lang="it-IT" sz="2800" b="1" dirty="0"/>
        </a:p>
      </dgm:t>
    </dgm:pt>
    <dgm:pt modelId="{ED40829F-FFB4-4794-BDBD-A8F3A9857AE8}" type="parTrans" cxnId="{826A33BE-D6DF-4D14-834D-A12E6EEEB090}">
      <dgm:prSet/>
      <dgm:spPr/>
      <dgm:t>
        <a:bodyPr/>
        <a:lstStyle/>
        <a:p>
          <a:endParaRPr lang="it-IT"/>
        </a:p>
      </dgm:t>
    </dgm:pt>
    <dgm:pt modelId="{C530D87A-0E5B-4E6C-AAEA-A8039E6C19EE}" type="sibTrans" cxnId="{826A33BE-D6DF-4D14-834D-A12E6EEEB090}">
      <dgm:prSet/>
      <dgm:spPr/>
      <dgm:t>
        <a:bodyPr/>
        <a:lstStyle/>
        <a:p>
          <a:endParaRPr lang="it-IT"/>
        </a:p>
      </dgm:t>
    </dgm:pt>
    <dgm:pt modelId="{01E4FFA7-B575-4205-A874-2A81692F1385}">
      <dgm:prSet phldrT="[Testo]" custT="1"/>
      <dgm:spPr/>
      <dgm:t>
        <a:bodyPr/>
        <a:lstStyle/>
        <a:p>
          <a:r>
            <a:rPr lang="fr" sz="1800" b="1" dirty="0">
              <a:latin typeface="Open Sans" panose="020B0606030504020204" pitchFamily="34" charset="0"/>
              <a:ea typeface="Open Sans" panose="020B0606030504020204" pitchFamily="34" charset="0"/>
              <a:cs typeface="Open Sans" panose="020B0606030504020204" pitchFamily="34" charset="0"/>
            </a:rPr>
            <a:t>Réalisations</a:t>
          </a:r>
        </a:p>
      </dgm:t>
    </dgm:pt>
    <dgm:pt modelId="{AE5D8D07-BEEF-4B94-B7FD-32587C72D68B}" type="parTrans" cxnId="{DB892025-6CF8-4B5D-BA35-DF2901BC714A}">
      <dgm:prSet/>
      <dgm:spPr/>
      <dgm:t>
        <a:bodyPr/>
        <a:lstStyle/>
        <a:p>
          <a:endParaRPr lang="it-IT"/>
        </a:p>
      </dgm:t>
    </dgm:pt>
    <dgm:pt modelId="{41D42EED-6134-487E-873A-C0414D79AFA4}" type="sibTrans" cxnId="{DB892025-6CF8-4B5D-BA35-DF2901BC714A}">
      <dgm:prSet/>
      <dgm:spPr/>
      <dgm:t>
        <a:bodyPr/>
        <a:lstStyle/>
        <a:p>
          <a:endParaRPr lang="it-IT"/>
        </a:p>
      </dgm:t>
    </dgm:pt>
    <dgm:pt modelId="{FD301530-210C-41DD-9264-64D08902B879}">
      <dgm:prSet phldrT="[Testo]" custT="1"/>
      <dgm:spPr/>
      <dgm:t>
        <a:bodyPr/>
        <a:lstStyle/>
        <a:p>
          <a:r>
            <a:rPr lang="fr" sz="2000" dirty="0">
              <a:latin typeface="Open Sans" panose="020B0606030504020204" pitchFamily="34" charset="0"/>
              <a:ea typeface="Open Sans" panose="020B0606030504020204" pitchFamily="34" charset="0"/>
              <a:cs typeface="Open Sans" panose="020B0606030504020204" pitchFamily="34" charset="0"/>
            </a:rPr>
            <a:t>Produits, biens d'équipement et services résultant de la mise en œuvre des activités du projet</a:t>
          </a:r>
          <a:endParaRPr lang="it-IT" sz="2000" dirty="0">
            <a:latin typeface="Open Sans" panose="020B0606030504020204" pitchFamily="34" charset="0"/>
            <a:ea typeface="Open Sans" panose="020B0606030504020204" pitchFamily="34" charset="0"/>
            <a:cs typeface="Open Sans" panose="020B0606030504020204" pitchFamily="34" charset="0"/>
          </a:endParaRPr>
        </a:p>
      </dgm:t>
    </dgm:pt>
    <dgm:pt modelId="{85CA6AF7-4768-43B9-B437-A2C28B740ED4}" type="parTrans" cxnId="{C11C9E2E-61CA-4CE9-89C4-228D959FD1C0}">
      <dgm:prSet/>
      <dgm:spPr/>
      <dgm:t>
        <a:bodyPr/>
        <a:lstStyle/>
        <a:p>
          <a:endParaRPr lang="it-IT"/>
        </a:p>
      </dgm:t>
    </dgm:pt>
    <dgm:pt modelId="{A83CF90D-BE4A-4214-B41E-8AB24902CAE6}" type="sibTrans" cxnId="{C11C9E2E-61CA-4CE9-89C4-228D959FD1C0}">
      <dgm:prSet/>
      <dgm:spPr/>
      <dgm:t>
        <a:bodyPr/>
        <a:lstStyle/>
        <a:p>
          <a:endParaRPr lang="it-IT"/>
        </a:p>
      </dgm:t>
    </dgm:pt>
    <dgm:pt modelId="{7E79866C-D98F-4978-BF9B-19DF0C47E370}">
      <dgm:prSet phldrT="[Testo]" custT="1"/>
      <dgm:spPr/>
      <dgm:t>
        <a:bodyPr/>
        <a:lstStyle/>
        <a:p>
          <a:endParaRPr lang="en-AU" sz="2000" noProof="0" dirty="0">
            <a:latin typeface="Open Sans" panose="020B0606030504020204" pitchFamily="34" charset="0"/>
            <a:ea typeface="Open Sans" panose="020B0606030504020204" pitchFamily="34" charset="0"/>
            <a:cs typeface="Open Sans" panose="020B0606030504020204" pitchFamily="34" charset="0"/>
          </a:endParaRPr>
        </a:p>
      </dgm:t>
    </dgm:pt>
    <dgm:pt modelId="{977965D1-5526-4C63-9C81-1A573383D484}" type="parTrans" cxnId="{CD9389CD-4540-4A1E-8D21-2D8193113D6B}">
      <dgm:prSet/>
      <dgm:spPr/>
      <dgm:t>
        <a:bodyPr/>
        <a:lstStyle/>
        <a:p>
          <a:endParaRPr lang="it-IT"/>
        </a:p>
      </dgm:t>
    </dgm:pt>
    <dgm:pt modelId="{966D91D4-F20D-4F3B-9E25-62BD5B0A66F4}" type="sibTrans" cxnId="{CD9389CD-4540-4A1E-8D21-2D8193113D6B}">
      <dgm:prSet/>
      <dgm:spPr/>
      <dgm:t>
        <a:bodyPr/>
        <a:lstStyle/>
        <a:p>
          <a:endParaRPr lang="it-IT"/>
        </a:p>
      </dgm:t>
    </dgm:pt>
    <dgm:pt modelId="{2088E906-9E4D-4FA0-93DA-FECCA611FCF4}">
      <dgm:prSet phldrT="[Testo]" custT="1"/>
      <dgm:spPr/>
      <dgm:t>
        <a:bodyPr/>
        <a:lstStyle/>
        <a:p>
          <a:r>
            <a:rPr lang="fr" sz="2000" dirty="0">
              <a:latin typeface="Open Sans" panose="020B0606030504020204" pitchFamily="34" charset="0"/>
              <a:ea typeface="Open Sans" panose="020B0606030504020204" pitchFamily="34" charset="0"/>
              <a:cs typeface="Open Sans" panose="020B0606030504020204" pitchFamily="34" charset="0"/>
            </a:rPr>
            <a:t>Ex : </a:t>
          </a:r>
          <a:r>
            <a:rPr lang="fr" sz="2000" i="1" dirty="0">
              <a:latin typeface="Open Sans" panose="020B0606030504020204" pitchFamily="34" charset="0"/>
              <a:ea typeface="Open Sans" panose="020B0606030504020204" pitchFamily="34" charset="0"/>
              <a:cs typeface="Open Sans" panose="020B0606030504020204" pitchFamily="34" charset="0"/>
            </a:rPr>
            <a:t>1. Une amélioration d'au moins 20 % de l'efficacité énergétique dans 50 infrastructures existantes ciblées / 2. Une augmentation significative de l'installation d'appareils et de systèmes économes en énergie dans les logements, telle que rapportée par au moins 30 % des ménages participants</a:t>
          </a:r>
          <a:endParaRPr lang="it-IT" sz="2000" i="1" dirty="0">
            <a:latin typeface="Open Sans" panose="020B0606030504020204" pitchFamily="34" charset="0"/>
            <a:ea typeface="Open Sans" panose="020B0606030504020204" pitchFamily="34" charset="0"/>
            <a:cs typeface="Open Sans" panose="020B0606030504020204" pitchFamily="34" charset="0"/>
          </a:endParaRPr>
        </a:p>
      </dgm:t>
    </dgm:pt>
    <dgm:pt modelId="{FF4BD362-97E2-4F05-B7CD-FBCFA0382333}" type="parTrans" cxnId="{1E7BFAEA-AFB1-4760-AE49-13DD9B278E50}">
      <dgm:prSet/>
      <dgm:spPr/>
      <dgm:t>
        <a:bodyPr/>
        <a:lstStyle/>
        <a:p>
          <a:endParaRPr lang="it-IT"/>
        </a:p>
      </dgm:t>
    </dgm:pt>
    <dgm:pt modelId="{24AF9A1A-E34E-4F57-B80B-496A97DE8129}" type="sibTrans" cxnId="{1E7BFAEA-AFB1-4760-AE49-13DD9B278E50}">
      <dgm:prSet/>
      <dgm:spPr/>
      <dgm:t>
        <a:bodyPr/>
        <a:lstStyle/>
        <a:p>
          <a:endParaRPr lang="it-IT"/>
        </a:p>
      </dgm:t>
    </dgm:pt>
    <dgm:pt modelId="{07B93BC1-E3EE-4AFA-BE86-86D2336D3381}">
      <dgm:prSet phldrT="[Testo]" custT="1"/>
      <dgm:spPr/>
      <dgm:t>
        <a:bodyPr/>
        <a:lstStyle/>
        <a:p>
          <a:endParaRPr lang="en-AU" sz="2000" noProof="0" dirty="0">
            <a:latin typeface="Open Sans" panose="020B0606030504020204" pitchFamily="34" charset="0"/>
            <a:ea typeface="Open Sans" panose="020B0606030504020204" pitchFamily="34" charset="0"/>
            <a:cs typeface="Open Sans" panose="020B0606030504020204" pitchFamily="34" charset="0"/>
          </a:endParaRPr>
        </a:p>
      </dgm:t>
    </dgm:pt>
    <dgm:pt modelId="{705CD0DB-1AEE-4EF1-AB16-B98CE94A9952}" type="parTrans" cxnId="{84FC1417-78F2-48AD-BBFE-30470D7749FF}">
      <dgm:prSet/>
      <dgm:spPr/>
      <dgm:t>
        <a:bodyPr/>
        <a:lstStyle/>
        <a:p>
          <a:endParaRPr lang="it-IT"/>
        </a:p>
      </dgm:t>
    </dgm:pt>
    <dgm:pt modelId="{47B5A646-F654-4A06-B9ED-236A9F2A36D2}" type="sibTrans" cxnId="{84FC1417-78F2-48AD-BBFE-30470D7749FF}">
      <dgm:prSet/>
      <dgm:spPr/>
      <dgm:t>
        <a:bodyPr/>
        <a:lstStyle/>
        <a:p>
          <a:endParaRPr lang="it-IT"/>
        </a:p>
      </dgm:t>
    </dgm:pt>
    <dgm:pt modelId="{C3583D59-07D4-4C75-A6BB-0AE138AE4B6C}">
      <dgm:prSet phldrT="[Testo]" custT="1"/>
      <dgm:spPr/>
      <dgm:t>
        <a:bodyPr/>
        <a:lstStyle/>
        <a:p>
          <a:r>
            <a:rPr lang="fr" sz="2000" dirty="0">
              <a:latin typeface="Open Sans" panose="020B0606030504020204" pitchFamily="34" charset="0"/>
              <a:ea typeface="Open Sans" panose="020B0606030504020204" pitchFamily="34" charset="0"/>
              <a:cs typeface="Open Sans" panose="020B0606030504020204" pitchFamily="34" charset="0"/>
            </a:rPr>
            <a:t>Groupe d'activités pour organiser la mise en œuvre du projet et planifier la répartition des tâches</a:t>
          </a:r>
          <a:endParaRPr lang="it-IT" sz="2000" dirty="0">
            <a:latin typeface="Open Sans" panose="020B0606030504020204" pitchFamily="34" charset="0"/>
            <a:ea typeface="Open Sans" panose="020B0606030504020204" pitchFamily="34" charset="0"/>
            <a:cs typeface="Open Sans" panose="020B0606030504020204" pitchFamily="34" charset="0"/>
          </a:endParaRPr>
        </a:p>
      </dgm:t>
    </dgm:pt>
    <dgm:pt modelId="{0D50E66C-E2EE-4CE9-B98D-E984B287D57B}" type="parTrans" cxnId="{1B325BA0-32B2-4716-BF8C-38D78B18116C}">
      <dgm:prSet/>
      <dgm:spPr/>
      <dgm:t>
        <a:bodyPr/>
        <a:lstStyle/>
        <a:p>
          <a:endParaRPr lang="it-IT"/>
        </a:p>
      </dgm:t>
    </dgm:pt>
    <dgm:pt modelId="{26B1C214-B9F3-4553-9B8D-CCE39DABD59A}" type="sibTrans" cxnId="{1B325BA0-32B2-4716-BF8C-38D78B18116C}">
      <dgm:prSet/>
      <dgm:spPr/>
      <dgm:t>
        <a:bodyPr/>
        <a:lstStyle/>
        <a:p>
          <a:endParaRPr lang="it-IT"/>
        </a:p>
      </dgm:t>
    </dgm:pt>
    <dgm:pt modelId="{73E52404-D660-43EF-96A4-15792DD94C23}">
      <dgm:prSet phldrT="[Testo]" custT="1"/>
      <dgm:spPr/>
      <dgm:t>
        <a:bodyPr/>
        <a:lstStyle/>
        <a:p>
          <a:r>
            <a:rPr lang="fr" sz="2000" noProof="0" dirty="0">
              <a:latin typeface="Open Sans" panose="020B0606030504020204" pitchFamily="34" charset="0"/>
              <a:ea typeface="Open Sans" panose="020B0606030504020204" pitchFamily="34" charset="0"/>
              <a:cs typeface="Open Sans" panose="020B0606030504020204" pitchFamily="34" charset="0"/>
            </a:rPr>
            <a:t>Au moins un groupe de tâche technique par résultat attendu / </a:t>
          </a:r>
          <a:r>
            <a:rPr lang="fr" sz="2000" b="1" noProof="0" dirty="0">
              <a:latin typeface="Open Sans" panose="020B0606030504020204" pitchFamily="34" charset="0"/>
              <a:ea typeface="Open Sans" panose="020B0606030504020204" pitchFamily="34" charset="0"/>
              <a:cs typeface="Open Sans" panose="020B0606030504020204" pitchFamily="34" charset="0"/>
            </a:rPr>
            <a:t>2 GT obligatoires </a:t>
          </a:r>
          <a:r>
            <a:rPr lang="fr" sz="2000" noProof="0" dirty="0">
              <a:latin typeface="Open Sans" panose="020B0606030504020204" pitchFamily="34" charset="0"/>
              <a:ea typeface="Open Sans" panose="020B0606030504020204" pitchFamily="34" charset="0"/>
              <a:cs typeface="Open Sans" panose="020B0606030504020204" pitchFamily="34" charset="0"/>
            </a:rPr>
            <a:t>(gestion + communication sous la direction du Chef de file)</a:t>
          </a:r>
          <a:endParaRPr lang="it-IT" sz="2000" i="0" dirty="0">
            <a:latin typeface="Open Sans" panose="020B0606030504020204" pitchFamily="34" charset="0"/>
            <a:ea typeface="Open Sans" panose="020B0606030504020204" pitchFamily="34" charset="0"/>
            <a:cs typeface="Open Sans" panose="020B0606030504020204" pitchFamily="34" charset="0"/>
          </a:endParaRPr>
        </a:p>
      </dgm:t>
    </dgm:pt>
    <dgm:pt modelId="{2301C49F-D340-47B5-80D5-CC44B5E8D7B3}" type="parTrans" cxnId="{C81CF501-10F5-4518-A34E-74FB7E6B991E}">
      <dgm:prSet/>
      <dgm:spPr/>
      <dgm:t>
        <a:bodyPr/>
        <a:lstStyle/>
        <a:p>
          <a:endParaRPr lang="it-IT"/>
        </a:p>
      </dgm:t>
    </dgm:pt>
    <dgm:pt modelId="{C1D7E821-0BC9-43EC-8F04-2E3A8F2006AB}" type="sibTrans" cxnId="{C81CF501-10F5-4518-A34E-74FB7E6B991E}">
      <dgm:prSet/>
      <dgm:spPr/>
      <dgm:t>
        <a:bodyPr/>
        <a:lstStyle/>
        <a:p>
          <a:endParaRPr lang="it-IT"/>
        </a:p>
      </dgm:t>
    </dgm:pt>
    <dgm:pt modelId="{04C60E5D-8A98-42C9-AFEB-6B5DDD46EA4B}">
      <dgm:prSet phldrT="[Testo]" custT="1"/>
      <dgm:spPr/>
      <dgm:t>
        <a:bodyPr/>
        <a:lstStyle/>
        <a:p>
          <a:r>
            <a:rPr lang="fr" sz="2000" i="0" dirty="0">
              <a:latin typeface="Open Sans" panose="020B0606030504020204" pitchFamily="34" charset="0"/>
              <a:ea typeface="Open Sans" panose="020B0606030504020204" pitchFamily="34" charset="0"/>
              <a:cs typeface="Open Sans" panose="020B0606030504020204" pitchFamily="34" charset="0"/>
            </a:rPr>
            <a:t>Les GT techniques (jusqu'à 4) peuvent faire référence à différents niveaux d'intervention, tels que le niveau sociétal (par exemple, renforcement des capacités), le niveau technique (par exemple, projets pilotes, laboratoire vivant) et le niveau réglementaire (par exemple, cadre politique).</a:t>
          </a:r>
        </a:p>
      </dgm:t>
    </dgm:pt>
    <dgm:pt modelId="{FEB1D4A2-A65D-442A-A443-6C70B6A617A6}" type="parTrans" cxnId="{F173E3F4-9E1B-4D58-A84D-10ACEA4EB762}">
      <dgm:prSet/>
      <dgm:spPr/>
      <dgm:t>
        <a:bodyPr/>
        <a:lstStyle/>
        <a:p>
          <a:endParaRPr lang="it-IT"/>
        </a:p>
      </dgm:t>
    </dgm:pt>
    <dgm:pt modelId="{B1FB2247-ED22-4F42-83F1-54C9C2CCEE64}" type="sibTrans" cxnId="{F173E3F4-9E1B-4D58-A84D-10ACEA4EB762}">
      <dgm:prSet/>
      <dgm:spPr/>
      <dgm:t>
        <a:bodyPr/>
        <a:lstStyle/>
        <a:p>
          <a:endParaRPr lang="it-IT"/>
        </a:p>
      </dgm:t>
    </dgm:pt>
    <dgm:pt modelId="{028E2CF0-DB23-429C-BBF0-4967A8D5F619}">
      <dgm:prSet custT="1"/>
      <dgm:spPr/>
      <dgm:t>
        <a:bodyPr/>
        <a:lstStyle/>
        <a:p>
          <a:r>
            <a:rPr lang="fr" sz="2000" dirty="0">
              <a:latin typeface="Open Sans" panose="020B0606030504020204" pitchFamily="34" charset="0"/>
              <a:ea typeface="Open Sans" panose="020B0606030504020204" pitchFamily="34" charset="0"/>
              <a:cs typeface="Open Sans" panose="020B0606030504020204" pitchFamily="34" charset="0"/>
            </a:rPr>
            <a:t>Ex : </a:t>
          </a:r>
          <a:r>
            <a:rPr lang="fr" sz="2000" i="1" dirty="0">
              <a:latin typeface="Open Sans" panose="020B0606030504020204" pitchFamily="34" charset="0"/>
              <a:ea typeface="Open Sans" panose="020B0606030504020204" pitchFamily="34" charset="0"/>
              <a:cs typeface="Open Sans" panose="020B0606030504020204" pitchFamily="34" charset="0"/>
            </a:rPr>
            <a:t>1. Mesures de rénovation personnalisées mises en œuvre pour améliorer l'efficacité énergétique des bâtiments / 2. Plateforme en ligne pour un accès facile aux informations sur l'efficacité énergétique, comprenant un répertoire d'appareils recommandés et un forum de soutien communautaire</a:t>
          </a:r>
          <a:endParaRPr lang="it-IT" sz="2000" i="1" dirty="0">
            <a:latin typeface="Open Sans" panose="020B0606030504020204" pitchFamily="34" charset="0"/>
            <a:ea typeface="Open Sans" panose="020B0606030504020204" pitchFamily="34" charset="0"/>
            <a:cs typeface="Open Sans" panose="020B0606030504020204" pitchFamily="34" charset="0"/>
          </a:endParaRPr>
        </a:p>
      </dgm:t>
    </dgm:pt>
    <dgm:pt modelId="{D8A11EA7-7045-4A0B-AD06-8302CA76EAE4}" type="parTrans" cxnId="{B8E9224F-863E-4FAE-B6F7-8DA57C06C516}">
      <dgm:prSet/>
      <dgm:spPr/>
      <dgm:t>
        <a:bodyPr/>
        <a:lstStyle/>
        <a:p>
          <a:endParaRPr lang="it-IT"/>
        </a:p>
      </dgm:t>
    </dgm:pt>
    <dgm:pt modelId="{5A626F4C-6E32-4A9D-9EB7-48C6AEF4D602}" type="sibTrans" cxnId="{B8E9224F-863E-4FAE-B6F7-8DA57C06C516}">
      <dgm:prSet/>
      <dgm:spPr/>
      <dgm:t>
        <a:bodyPr/>
        <a:lstStyle/>
        <a:p>
          <a:endParaRPr lang="it-IT"/>
        </a:p>
      </dgm:t>
    </dgm:pt>
    <dgm:pt modelId="{62B23FA5-3903-4B2E-B3E7-11C12ABEE0FD}">
      <dgm:prSet custT="1"/>
      <dgm:spPr/>
      <dgm:t>
        <a:bodyPr/>
        <a:lstStyle/>
        <a:p>
          <a:r>
            <a:rPr lang="fr" sz="2000" b="1" dirty="0">
              <a:latin typeface="Open Sans" panose="020B0606030504020204" pitchFamily="34" charset="0"/>
              <a:ea typeface="Open Sans" panose="020B0606030504020204" pitchFamily="34" charset="0"/>
              <a:cs typeface="Open Sans" panose="020B0606030504020204" pitchFamily="34" charset="0"/>
            </a:rPr>
            <a:t>Max. 3 activités clés par résultat, axées sur les résultats reproductibles et transférables</a:t>
          </a:r>
          <a:endParaRPr lang="it-IT" sz="2000" b="1" dirty="0">
            <a:latin typeface="Open Sans" panose="020B0606030504020204" pitchFamily="34" charset="0"/>
            <a:ea typeface="Open Sans" panose="020B0606030504020204" pitchFamily="34" charset="0"/>
            <a:cs typeface="Open Sans" panose="020B0606030504020204" pitchFamily="34" charset="0"/>
          </a:endParaRPr>
        </a:p>
      </dgm:t>
    </dgm:pt>
    <dgm:pt modelId="{A8FAB3DC-272C-447B-8B14-1B7DFFC7745E}" type="parTrans" cxnId="{50B2D1D3-9F77-44C2-BF95-BDDFA0FF0C49}">
      <dgm:prSet/>
      <dgm:spPr/>
      <dgm:t>
        <a:bodyPr/>
        <a:lstStyle/>
        <a:p>
          <a:endParaRPr lang="it-IT"/>
        </a:p>
      </dgm:t>
    </dgm:pt>
    <dgm:pt modelId="{D79A38D2-32D9-483F-8384-CB40A50FA860}" type="sibTrans" cxnId="{50B2D1D3-9F77-44C2-BF95-BDDFA0FF0C49}">
      <dgm:prSet/>
      <dgm:spPr/>
      <dgm:t>
        <a:bodyPr/>
        <a:lstStyle/>
        <a:p>
          <a:endParaRPr lang="it-IT"/>
        </a:p>
      </dgm:t>
    </dgm:pt>
    <dgm:pt modelId="{3BD4ACFF-CF9F-4A82-869C-FA12BD33C82A}">
      <dgm:prSet phldrT="[Testo]" custT="1"/>
      <dgm:spPr/>
      <dgm:t>
        <a:bodyPr/>
        <a:lstStyle/>
        <a:p>
          <a:endParaRPr lang="it-IT" sz="2000" dirty="0">
            <a:latin typeface="Open Sans" panose="020B0606030504020204" pitchFamily="34" charset="0"/>
            <a:ea typeface="Open Sans" panose="020B0606030504020204" pitchFamily="34" charset="0"/>
            <a:cs typeface="Open Sans" panose="020B0606030504020204" pitchFamily="34" charset="0"/>
          </a:endParaRPr>
        </a:p>
      </dgm:t>
    </dgm:pt>
    <dgm:pt modelId="{3CA0C1E5-76C8-4A2E-BF09-B7D78DF0090A}" type="parTrans" cxnId="{2515F0B0-9C87-47E3-959C-FEDF65E0EC72}">
      <dgm:prSet/>
      <dgm:spPr/>
      <dgm:t>
        <a:bodyPr/>
        <a:lstStyle/>
        <a:p>
          <a:endParaRPr lang="it-IT"/>
        </a:p>
      </dgm:t>
    </dgm:pt>
    <dgm:pt modelId="{B7F46E92-2CA8-44BE-BC50-8CA9D1ADFBAB}" type="sibTrans" cxnId="{2515F0B0-9C87-47E3-959C-FEDF65E0EC72}">
      <dgm:prSet/>
      <dgm:spPr/>
      <dgm:t>
        <a:bodyPr/>
        <a:lstStyle/>
        <a:p>
          <a:endParaRPr lang="it-IT"/>
        </a:p>
      </dgm:t>
    </dgm:pt>
    <dgm:pt modelId="{993B3B0E-B7A6-4FFB-99DD-7CAFA4DCCE93}">
      <dgm:prSet phldrT="[Testo]" custT="1"/>
      <dgm:spPr/>
      <dgm:t>
        <a:bodyPr/>
        <a:lstStyle/>
        <a:p>
          <a:endParaRPr lang="it-IT" sz="2000" dirty="0">
            <a:latin typeface="Open Sans" panose="020B0606030504020204" pitchFamily="34" charset="0"/>
            <a:ea typeface="Open Sans" panose="020B0606030504020204" pitchFamily="34" charset="0"/>
            <a:cs typeface="Open Sans" panose="020B0606030504020204" pitchFamily="34" charset="0"/>
          </a:endParaRPr>
        </a:p>
      </dgm:t>
    </dgm:pt>
    <dgm:pt modelId="{1C909905-FF62-400F-9317-DFF8D0858A24}" type="parTrans" cxnId="{4FB00DB4-029F-4AB6-B68D-414C738BFE3A}">
      <dgm:prSet/>
      <dgm:spPr/>
      <dgm:t>
        <a:bodyPr/>
        <a:lstStyle/>
        <a:p>
          <a:endParaRPr lang="it-IT"/>
        </a:p>
      </dgm:t>
    </dgm:pt>
    <dgm:pt modelId="{3C3248AA-F841-4CBA-B3A4-6CD5E651E753}" type="sibTrans" cxnId="{4FB00DB4-029F-4AB6-B68D-414C738BFE3A}">
      <dgm:prSet/>
      <dgm:spPr/>
      <dgm:t>
        <a:bodyPr/>
        <a:lstStyle/>
        <a:p>
          <a:endParaRPr lang="it-IT"/>
        </a:p>
      </dgm:t>
    </dgm:pt>
    <dgm:pt modelId="{A01FAE7D-0652-42D8-BCF9-AF59A7CD9D34}" type="pres">
      <dgm:prSet presAssocID="{61D4E512-F79F-4570-B5F1-DCE09FB94D8E}" presName="linearFlow" presStyleCnt="0">
        <dgm:presLayoutVars>
          <dgm:dir/>
          <dgm:animLvl val="lvl"/>
          <dgm:resizeHandles val="exact"/>
        </dgm:presLayoutVars>
      </dgm:prSet>
      <dgm:spPr/>
    </dgm:pt>
    <dgm:pt modelId="{299E22CB-94F6-4A48-9A95-4D977AA9E3B7}" type="pres">
      <dgm:prSet presAssocID="{2B691B9C-2D35-4C36-90AF-E8DD8FA80B06}" presName="composite" presStyleCnt="0"/>
      <dgm:spPr/>
    </dgm:pt>
    <dgm:pt modelId="{A29D78CB-9967-4223-86AC-E7A8D8AB75FE}" type="pres">
      <dgm:prSet presAssocID="{2B691B9C-2D35-4C36-90AF-E8DD8FA80B06}" presName="parentText" presStyleLbl="alignNode1" presStyleIdx="0" presStyleCnt="3">
        <dgm:presLayoutVars>
          <dgm:chMax val="1"/>
          <dgm:bulletEnabled val="1"/>
        </dgm:presLayoutVars>
      </dgm:prSet>
      <dgm:spPr/>
    </dgm:pt>
    <dgm:pt modelId="{6AD86EB8-EBEA-4B8D-BF6B-609E24DDA3EF}" type="pres">
      <dgm:prSet presAssocID="{2B691B9C-2D35-4C36-90AF-E8DD8FA80B06}" presName="descendantText" presStyleLbl="alignAcc1" presStyleIdx="0" presStyleCnt="3" custScaleY="146255">
        <dgm:presLayoutVars>
          <dgm:bulletEnabled val="1"/>
        </dgm:presLayoutVars>
      </dgm:prSet>
      <dgm:spPr/>
    </dgm:pt>
    <dgm:pt modelId="{712A5FD4-F5C4-46B3-A9F7-E970DE91ED86}" type="pres">
      <dgm:prSet presAssocID="{D2931623-35A0-40CF-8164-A00C69F7FCDC}" presName="sp" presStyleCnt="0"/>
      <dgm:spPr/>
    </dgm:pt>
    <dgm:pt modelId="{2D026206-B47E-498D-8218-CBE229E1F8D6}" type="pres">
      <dgm:prSet presAssocID="{D080D5C5-2875-4FA7-890E-582E4DA2BDA5}" presName="composite" presStyleCnt="0"/>
      <dgm:spPr/>
    </dgm:pt>
    <dgm:pt modelId="{D36E1B9F-78A0-4D27-BE4B-6D23FA4E303C}" type="pres">
      <dgm:prSet presAssocID="{D080D5C5-2875-4FA7-890E-582E4DA2BDA5}" presName="parentText" presStyleLbl="alignNode1" presStyleIdx="1" presStyleCnt="3">
        <dgm:presLayoutVars>
          <dgm:chMax val="1"/>
          <dgm:bulletEnabled val="1"/>
        </dgm:presLayoutVars>
      </dgm:prSet>
      <dgm:spPr/>
    </dgm:pt>
    <dgm:pt modelId="{4C9B3FEA-5A4B-4025-9967-211E924E0288}" type="pres">
      <dgm:prSet presAssocID="{D080D5C5-2875-4FA7-890E-582E4DA2BDA5}" presName="descendantText" presStyleLbl="alignAcc1" presStyleIdx="1" presStyleCnt="3" custScaleY="156418" custLinFactNeighborX="134" custLinFactNeighborY="2791">
        <dgm:presLayoutVars>
          <dgm:bulletEnabled val="1"/>
        </dgm:presLayoutVars>
      </dgm:prSet>
      <dgm:spPr/>
    </dgm:pt>
    <dgm:pt modelId="{971BED21-70A0-439A-AA6E-6E8553498FDA}" type="pres">
      <dgm:prSet presAssocID="{C530D87A-0E5B-4E6C-AAEA-A8039E6C19EE}" presName="sp" presStyleCnt="0"/>
      <dgm:spPr/>
    </dgm:pt>
    <dgm:pt modelId="{B3B99169-2811-49F2-8CA3-6E56506780C0}" type="pres">
      <dgm:prSet presAssocID="{01E4FFA7-B575-4205-A874-2A81692F1385}" presName="composite" presStyleCnt="0"/>
      <dgm:spPr/>
    </dgm:pt>
    <dgm:pt modelId="{9BE69F85-B513-49CA-814F-5007D974C4D5}" type="pres">
      <dgm:prSet presAssocID="{01E4FFA7-B575-4205-A874-2A81692F1385}" presName="parentText" presStyleLbl="alignNode1" presStyleIdx="2" presStyleCnt="3">
        <dgm:presLayoutVars>
          <dgm:chMax val="1"/>
          <dgm:bulletEnabled val="1"/>
        </dgm:presLayoutVars>
      </dgm:prSet>
      <dgm:spPr/>
    </dgm:pt>
    <dgm:pt modelId="{D7E9387C-31B3-4F7B-9BB7-B1A08E8AFD5C}" type="pres">
      <dgm:prSet presAssocID="{01E4FFA7-B575-4205-A874-2A81692F1385}" presName="descendantText" presStyleLbl="alignAcc1" presStyleIdx="2" presStyleCnt="3" custScaleY="134388" custLinFactNeighborX="0" custLinFactNeighborY="0">
        <dgm:presLayoutVars>
          <dgm:bulletEnabled val="1"/>
        </dgm:presLayoutVars>
      </dgm:prSet>
      <dgm:spPr/>
    </dgm:pt>
  </dgm:ptLst>
  <dgm:cxnLst>
    <dgm:cxn modelId="{C81CF501-10F5-4518-A34E-74FB7E6B991E}" srcId="{D080D5C5-2875-4FA7-890E-582E4DA2BDA5}" destId="{73E52404-D660-43EF-96A4-15792DD94C23}" srcOrd="1" destOrd="0" parTransId="{2301C49F-D340-47B5-80D5-CC44B5E8D7B3}" sibTransId="{C1D7E821-0BC9-43EC-8F04-2E3A8F2006AB}"/>
    <dgm:cxn modelId="{3DD8A80A-B40D-44E7-A9AE-45575C50099C}" type="presOf" srcId="{FD301530-210C-41DD-9264-64D08902B879}" destId="{D7E9387C-31B3-4F7B-9BB7-B1A08E8AFD5C}" srcOrd="0" destOrd="2" presId="urn:microsoft.com/office/officeart/2005/8/layout/chevron2"/>
    <dgm:cxn modelId="{4FA0AA13-DE3F-4C9E-BD98-905743D77F49}" type="presOf" srcId="{2088E906-9E4D-4FA0-93DA-FECCA611FCF4}" destId="{6AD86EB8-EBEA-4B8D-BF6B-609E24DDA3EF}" srcOrd="0" destOrd="2" presId="urn:microsoft.com/office/officeart/2005/8/layout/chevron2"/>
    <dgm:cxn modelId="{84FC1417-78F2-48AD-BBFE-30470D7749FF}" srcId="{01E4FFA7-B575-4205-A874-2A81692F1385}" destId="{07B93BC1-E3EE-4AFA-BE86-86D2336D3381}" srcOrd="6" destOrd="0" parTransId="{705CD0DB-1AEE-4EF1-AB16-B98CE94A9952}" sibTransId="{47B5A646-F654-4A06-B9ED-236A9F2A36D2}"/>
    <dgm:cxn modelId="{DB892025-6CF8-4B5D-BA35-DF2901BC714A}" srcId="{61D4E512-F79F-4570-B5F1-DCE09FB94D8E}" destId="{01E4FFA7-B575-4205-A874-2A81692F1385}" srcOrd="2" destOrd="0" parTransId="{AE5D8D07-BEEF-4B94-B7FD-32587C72D68B}" sibTransId="{41D42EED-6134-487E-873A-C0414D79AFA4}"/>
    <dgm:cxn modelId="{C11C9E2E-61CA-4CE9-89C4-228D959FD1C0}" srcId="{01E4FFA7-B575-4205-A874-2A81692F1385}" destId="{FD301530-210C-41DD-9264-64D08902B879}" srcOrd="2" destOrd="0" parTransId="{85CA6AF7-4768-43B9-B437-A2C28B740ED4}" sibTransId="{A83CF90D-BE4A-4214-B41E-8AB24902CAE6}"/>
    <dgm:cxn modelId="{AA54B12E-45C7-45E7-A965-F3C0A74A9C1F}" type="presOf" srcId="{27313573-73B9-4899-94E2-DBC32631C263}" destId="{6AD86EB8-EBEA-4B8D-BF6B-609E24DDA3EF}" srcOrd="0" destOrd="1" presId="urn:microsoft.com/office/officeart/2005/8/layout/chevron2"/>
    <dgm:cxn modelId="{F6014F31-0E78-4FCD-A2F4-E4B7E008615D}" type="presOf" srcId="{D080D5C5-2875-4FA7-890E-582E4DA2BDA5}" destId="{D36E1B9F-78A0-4D27-BE4B-6D23FA4E303C}" srcOrd="0" destOrd="0" presId="urn:microsoft.com/office/officeart/2005/8/layout/chevron2"/>
    <dgm:cxn modelId="{AFB0DC32-9237-4894-BA64-5BFA28B307C8}" type="presOf" srcId="{07B93BC1-E3EE-4AFA-BE86-86D2336D3381}" destId="{D7E9387C-31B3-4F7B-9BB7-B1A08E8AFD5C}" srcOrd="0" destOrd="6" presId="urn:microsoft.com/office/officeart/2005/8/layout/chevron2"/>
    <dgm:cxn modelId="{83C81938-50B3-4518-8C65-723216663A54}" type="presOf" srcId="{C3583D59-07D4-4C75-A6BB-0AE138AE4B6C}" destId="{4C9B3FEA-5A4B-4025-9967-211E924E0288}" srcOrd="0" destOrd="0" presId="urn:microsoft.com/office/officeart/2005/8/layout/chevron2"/>
    <dgm:cxn modelId="{0014633B-F730-4942-8D24-F1D9F37F336C}" type="presOf" srcId="{7E79866C-D98F-4978-BF9B-19DF0C47E370}" destId="{D7E9387C-31B3-4F7B-9BB7-B1A08E8AFD5C}" srcOrd="0" destOrd="5" presId="urn:microsoft.com/office/officeart/2005/8/layout/chevron2"/>
    <dgm:cxn modelId="{B8E9224F-863E-4FAE-B6F7-8DA57C06C516}" srcId="{01E4FFA7-B575-4205-A874-2A81692F1385}" destId="{028E2CF0-DB23-429C-BBF0-4967A8D5F619}" srcOrd="3" destOrd="0" parTransId="{D8A11EA7-7045-4A0B-AD06-8302CA76EAE4}" sibTransId="{5A626F4C-6E32-4A9D-9EB7-48C6AEF4D602}"/>
    <dgm:cxn modelId="{8BBBC16F-401C-404C-A8DD-5429A9C4EC23}" type="presOf" srcId="{993B3B0E-B7A6-4FFB-99DD-7CAFA4DCCE93}" destId="{D7E9387C-31B3-4F7B-9BB7-B1A08E8AFD5C}" srcOrd="0" destOrd="1" presId="urn:microsoft.com/office/officeart/2005/8/layout/chevron2"/>
    <dgm:cxn modelId="{487BEB86-94AF-4DD7-A89D-E1AA710DE627}" type="presOf" srcId="{73E52404-D660-43EF-96A4-15792DD94C23}" destId="{4C9B3FEA-5A4B-4025-9967-211E924E0288}" srcOrd="0" destOrd="1" presId="urn:microsoft.com/office/officeart/2005/8/layout/chevron2"/>
    <dgm:cxn modelId="{A3617F87-E972-41BD-BE76-27A7FBBF1808}" srcId="{2B691B9C-2D35-4C36-90AF-E8DD8FA80B06}" destId="{298A1D07-F09D-49DB-9DE4-1674C1960DFD}" srcOrd="0" destOrd="0" parTransId="{E04FE692-D787-4407-85F0-EF4B33E5A873}" sibTransId="{20C0C429-4F28-42C3-AC25-37C130B7EEFC}"/>
    <dgm:cxn modelId="{9921818F-E826-4882-AF8A-3896CC3348A6}" type="presOf" srcId="{298A1D07-F09D-49DB-9DE4-1674C1960DFD}" destId="{6AD86EB8-EBEA-4B8D-BF6B-609E24DDA3EF}" srcOrd="0" destOrd="0" presId="urn:microsoft.com/office/officeart/2005/8/layout/chevron2"/>
    <dgm:cxn modelId="{23F19791-2578-4A63-9162-6EC40539A11A}" type="presOf" srcId="{62B23FA5-3903-4B2E-B3E7-11C12ABEE0FD}" destId="{D7E9387C-31B3-4F7B-9BB7-B1A08E8AFD5C}" srcOrd="0" destOrd="4" presId="urn:microsoft.com/office/officeart/2005/8/layout/chevron2"/>
    <dgm:cxn modelId="{21C69A95-FD51-4DEF-AC09-1E19F4063901}" type="presOf" srcId="{2B691B9C-2D35-4C36-90AF-E8DD8FA80B06}" destId="{A29D78CB-9967-4223-86AC-E7A8D8AB75FE}" srcOrd="0" destOrd="0" presId="urn:microsoft.com/office/officeart/2005/8/layout/chevron2"/>
    <dgm:cxn modelId="{6DFB8498-EF49-46F8-AE4B-FDFC96B13585}" srcId="{2B691B9C-2D35-4C36-90AF-E8DD8FA80B06}" destId="{27313573-73B9-4899-94E2-DBC32631C263}" srcOrd="1" destOrd="0" parTransId="{73264FCD-525E-420A-A62A-53786861CD96}" sibTransId="{6ED705DC-AA1E-4F83-A765-3F735AA7245D}"/>
    <dgm:cxn modelId="{1B325BA0-32B2-4716-BF8C-38D78B18116C}" srcId="{D080D5C5-2875-4FA7-890E-582E4DA2BDA5}" destId="{C3583D59-07D4-4C75-A6BB-0AE138AE4B6C}" srcOrd="0" destOrd="0" parTransId="{0D50E66C-E2EE-4CE9-B98D-E984B287D57B}" sibTransId="{26B1C214-B9F3-4553-9B8D-CCE39DABD59A}"/>
    <dgm:cxn modelId="{844952A5-653C-4AA3-BA2B-28FACFB7ABBA}" type="presOf" srcId="{61D4E512-F79F-4570-B5F1-DCE09FB94D8E}" destId="{A01FAE7D-0652-42D8-BCF9-AF59A7CD9D34}" srcOrd="0" destOrd="0" presId="urn:microsoft.com/office/officeart/2005/8/layout/chevron2"/>
    <dgm:cxn modelId="{64DD16AD-8303-41A1-978D-316478BF52A5}" type="presOf" srcId="{028E2CF0-DB23-429C-BBF0-4967A8D5F619}" destId="{D7E9387C-31B3-4F7B-9BB7-B1A08E8AFD5C}" srcOrd="0" destOrd="3" presId="urn:microsoft.com/office/officeart/2005/8/layout/chevron2"/>
    <dgm:cxn modelId="{2515F0B0-9C87-47E3-959C-FEDF65E0EC72}" srcId="{01E4FFA7-B575-4205-A874-2A81692F1385}" destId="{3BD4ACFF-CF9F-4A82-869C-FA12BD33C82A}" srcOrd="0" destOrd="0" parTransId="{3CA0C1E5-76C8-4A2E-BF09-B7D78DF0090A}" sibTransId="{B7F46E92-2CA8-44BE-BC50-8CA9D1ADFBAB}"/>
    <dgm:cxn modelId="{4FB00DB4-029F-4AB6-B68D-414C738BFE3A}" srcId="{01E4FFA7-B575-4205-A874-2A81692F1385}" destId="{993B3B0E-B7A6-4FFB-99DD-7CAFA4DCCE93}" srcOrd="1" destOrd="0" parTransId="{1C909905-FF62-400F-9317-DFF8D0858A24}" sibTransId="{3C3248AA-F841-4CBA-B3A4-6CD5E651E753}"/>
    <dgm:cxn modelId="{826A33BE-D6DF-4D14-834D-A12E6EEEB090}" srcId="{61D4E512-F79F-4570-B5F1-DCE09FB94D8E}" destId="{D080D5C5-2875-4FA7-890E-582E4DA2BDA5}" srcOrd="1" destOrd="0" parTransId="{ED40829F-FFB4-4794-BDBD-A8F3A9857AE8}" sibTransId="{C530D87A-0E5B-4E6C-AAEA-A8039E6C19EE}"/>
    <dgm:cxn modelId="{A4CA58CD-C334-4132-9370-7EC3D2AD97AE}" type="presOf" srcId="{01E4FFA7-B575-4205-A874-2A81692F1385}" destId="{9BE69F85-B513-49CA-814F-5007D974C4D5}" srcOrd="0" destOrd="0" presId="urn:microsoft.com/office/officeart/2005/8/layout/chevron2"/>
    <dgm:cxn modelId="{CD9389CD-4540-4A1E-8D21-2D8193113D6B}" srcId="{01E4FFA7-B575-4205-A874-2A81692F1385}" destId="{7E79866C-D98F-4978-BF9B-19DF0C47E370}" srcOrd="5" destOrd="0" parTransId="{977965D1-5526-4C63-9C81-1A573383D484}" sibTransId="{966D91D4-F20D-4F3B-9E25-62BD5B0A66F4}"/>
    <dgm:cxn modelId="{50B2D1D3-9F77-44C2-BF95-BDDFA0FF0C49}" srcId="{01E4FFA7-B575-4205-A874-2A81692F1385}" destId="{62B23FA5-3903-4B2E-B3E7-11C12ABEE0FD}" srcOrd="4" destOrd="0" parTransId="{A8FAB3DC-272C-447B-8B14-1B7DFFC7745E}" sibTransId="{D79A38D2-32D9-483F-8384-CB40A50FA860}"/>
    <dgm:cxn modelId="{F100BBE2-7C2E-4F84-962C-ADE37BD930B4}" type="presOf" srcId="{3BD4ACFF-CF9F-4A82-869C-FA12BD33C82A}" destId="{D7E9387C-31B3-4F7B-9BB7-B1A08E8AFD5C}" srcOrd="0" destOrd="0" presId="urn:microsoft.com/office/officeart/2005/8/layout/chevron2"/>
    <dgm:cxn modelId="{1E7BFAEA-AFB1-4760-AE49-13DD9B278E50}" srcId="{2B691B9C-2D35-4C36-90AF-E8DD8FA80B06}" destId="{2088E906-9E4D-4FA0-93DA-FECCA611FCF4}" srcOrd="2" destOrd="0" parTransId="{FF4BD362-97E2-4F05-B7CD-FBCFA0382333}" sibTransId="{24AF9A1A-E34E-4F57-B80B-496A97DE8129}"/>
    <dgm:cxn modelId="{DB3EE3EC-5B85-4492-9B27-AFA24241208B}" srcId="{61D4E512-F79F-4570-B5F1-DCE09FB94D8E}" destId="{2B691B9C-2D35-4C36-90AF-E8DD8FA80B06}" srcOrd="0" destOrd="0" parTransId="{3C1AEA5E-3126-4B8D-B5C2-EDC2926CB42D}" sibTransId="{D2931623-35A0-40CF-8164-A00C69F7FCDC}"/>
    <dgm:cxn modelId="{140C27F3-E287-4440-919E-899F294B3E09}" type="presOf" srcId="{04C60E5D-8A98-42C9-AFEB-6B5DDD46EA4B}" destId="{4C9B3FEA-5A4B-4025-9967-211E924E0288}" srcOrd="0" destOrd="2" presId="urn:microsoft.com/office/officeart/2005/8/layout/chevron2"/>
    <dgm:cxn modelId="{F173E3F4-9E1B-4D58-A84D-10ACEA4EB762}" srcId="{D080D5C5-2875-4FA7-890E-582E4DA2BDA5}" destId="{04C60E5D-8A98-42C9-AFEB-6B5DDD46EA4B}" srcOrd="2" destOrd="0" parTransId="{FEB1D4A2-A65D-442A-A443-6C70B6A617A6}" sibTransId="{B1FB2247-ED22-4F42-83F1-54C9C2CCEE64}"/>
    <dgm:cxn modelId="{236A4DF3-3CA9-46F1-8B4E-37B304F31765}" type="presParOf" srcId="{A01FAE7D-0652-42D8-BCF9-AF59A7CD9D34}" destId="{299E22CB-94F6-4A48-9A95-4D977AA9E3B7}" srcOrd="0" destOrd="0" presId="urn:microsoft.com/office/officeart/2005/8/layout/chevron2"/>
    <dgm:cxn modelId="{A6FE0630-B1B0-46C4-AAC5-391548BF7BAA}" type="presParOf" srcId="{299E22CB-94F6-4A48-9A95-4D977AA9E3B7}" destId="{A29D78CB-9967-4223-86AC-E7A8D8AB75FE}" srcOrd="0" destOrd="0" presId="urn:microsoft.com/office/officeart/2005/8/layout/chevron2"/>
    <dgm:cxn modelId="{BA3ECDB8-AC64-4C58-8331-98DBE72B0740}" type="presParOf" srcId="{299E22CB-94F6-4A48-9A95-4D977AA9E3B7}" destId="{6AD86EB8-EBEA-4B8D-BF6B-609E24DDA3EF}" srcOrd="1" destOrd="0" presId="urn:microsoft.com/office/officeart/2005/8/layout/chevron2"/>
    <dgm:cxn modelId="{3B6D68C4-2669-4ED7-BBBC-9DB4CAA165F8}" type="presParOf" srcId="{A01FAE7D-0652-42D8-BCF9-AF59A7CD9D34}" destId="{712A5FD4-F5C4-46B3-A9F7-E970DE91ED86}" srcOrd="1" destOrd="0" presId="urn:microsoft.com/office/officeart/2005/8/layout/chevron2"/>
    <dgm:cxn modelId="{BC2A8E87-BF2C-4611-AFDB-F1A71DF3BC6D}" type="presParOf" srcId="{A01FAE7D-0652-42D8-BCF9-AF59A7CD9D34}" destId="{2D026206-B47E-498D-8218-CBE229E1F8D6}" srcOrd="2" destOrd="0" presId="urn:microsoft.com/office/officeart/2005/8/layout/chevron2"/>
    <dgm:cxn modelId="{E6BE42A8-21A8-4E12-836B-99E68D13F5E5}" type="presParOf" srcId="{2D026206-B47E-498D-8218-CBE229E1F8D6}" destId="{D36E1B9F-78A0-4D27-BE4B-6D23FA4E303C}" srcOrd="0" destOrd="0" presId="urn:microsoft.com/office/officeart/2005/8/layout/chevron2"/>
    <dgm:cxn modelId="{2A211017-5207-43C1-BA92-07A0EDCC15C1}" type="presParOf" srcId="{2D026206-B47E-498D-8218-CBE229E1F8D6}" destId="{4C9B3FEA-5A4B-4025-9967-211E924E0288}" srcOrd="1" destOrd="0" presId="urn:microsoft.com/office/officeart/2005/8/layout/chevron2"/>
    <dgm:cxn modelId="{37FE2CE8-A036-497F-A600-7FE3EA1CC2B6}" type="presParOf" srcId="{A01FAE7D-0652-42D8-BCF9-AF59A7CD9D34}" destId="{971BED21-70A0-439A-AA6E-6E8553498FDA}" srcOrd="3" destOrd="0" presId="urn:microsoft.com/office/officeart/2005/8/layout/chevron2"/>
    <dgm:cxn modelId="{9E1C4711-744B-4547-8D4B-C772C94AC793}" type="presParOf" srcId="{A01FAE7D-0652-42D8-BCF9-AF59A7CD9D34}" destId="{B3B99169-2811-49F2-8CA3-6E56506780C0}" srcOrd="4" destOrd="0" presId="urn:microsoft.com/office/officeart/2005/8/layout/chevron2"/>
    <dgm:cxn modelId="{14C28D4A-35FF-484E-B073-FDD4EEBEDEF4}" type="presParOf" srcId="{B3B99169-2811-49F2-8CA3-6E56506780C0}" destId="{9BE69F85-B513-49CA-814F-5007D974C4D5}" srcOrd="0" destOrd="0" presId="urn:microsoft.com/office/officeart/2005/8/layout/chevron2"/>
    <dgm:cxn modelId="{3F59F57A-2933-4006-9855-1C7E7D6687D4}" type="presParOf" srcId="{B3B99169-2811-49F2-8CA3-6E56506780C0}" destId="{D7E9387C-31B3-4F7B-9BB7-B1A08E8AFD5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9D78CB-9967-4223-86AC-E7A8D8AB75FE}">
      <dsp:nvSpPr>
        <dsp:cNvPr id="0" name=""/>
        <dsp:cNvSpPr/>
      </dsp:nvSpPr>
      <dsp:spPr>
        <a:xfrm rot="5400000">
          <a:off x="-299651" y="302909"/>
          <a:ext cx="1997675" cy="1398372"/>
        </a:xfrm>
        <a:prstGeom prst="chevron">
          <a:avLst/>
        </a:prstGeom>
        <a:solidFill>
          <a:schemeClr val="accent4">
            <a:shade val="80000"/>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fr" sz="2200" b="1" kern="1200" dirty="0">
              <a:latin typeface="Open Sans" panose="020B0606030504020204" pitchFamily="34" charset="0"/>
              <a:ea typeface="Open Sans" panose="020B0606030504020204" pitchFamily="34" charset="0"/>
              <a:cs typeface="Open Sans" panose="020B0606030504020204" pitchFamily="34" charset="0"/>
            </a:rPr>
            <a:t>Objectif général </a:t>
          </a:r>
          <a:endParaRPr lang="it-IT" sz="2200" b="1"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1" y="702443"/>
        <a:ext cx="1398372" cy="599303"/>
      </dsp:txXfrm>
    </dsp:sp>
    <dsp:sp modelId="{6AD86EB8-EBEA-4B8D-BF6B-609E24DDA3EF}">
      <dsp:nvSpPr>
        <dsp:cNvPr id="0" name=""/>
        <dsp:cNvSpPr/>
      </dsp:nvSpPr>
      <dsp:spPr>
        <a:xfrm rot="5400000">
          <a:off x="7276876" y="-5875245"/>
          <a:ext cx="1299171" cy="13056180"/>
        </a:xfrm>
        <a:prstGeom prst="round2SameRect">
          <a:avLst/>
        </a:prstGeom>
        <a:solidFill>
          <a:schemeClr val="lt1">
            <a:alpha val="90000"/>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fr" sz="2200" kern="1200" dirty="0">
              <a:latin typeface="Open Sans" panose="020B0606030504020204" pitchFamily="34" charset="0"/>
              <a:ea typeface="Open Sans" panose="020B0606030504020204" pitchFamily="34" charset="0"/>
              <a:cs typeface="Open Sans" panose="020B0606030504020204" pitchFamily="34" charset="0"/>
            </a:rPr>
            <a:t>Ambition au sens large (au niveau de la société, du secteur, au niveau transnational)</a:t>
          </a:r>
        </a:p>
        <a:p>
          <a:pPr marL="228600" lvl="1" indent="-228600" algn="l" defTabSz="977900">
            <a:lnSpc>
              <a:spcPct val="90000"/>
            </a:lnSpc>
            <a:spcBef>
              <a:spcPct val="0"/>
            </a:spcBef>
            <a:spcAft>
              <a:spcPct val="15000"/>
            </a:spcAft>
            <a:buChar char="•"/>
          </a:pPr>
          <a:r>
            <a:rPr lang="fr" sz="2200" kern="1200" dirty="0">
              <a:latin typeface="Open Sans" panose="020B0606030504020204" pitchFamily="34" charset="0"/>
              <a:ea typeface="Open Sans" panose="020B0606030504020204" pitchFamily="34" charset="0"/>
              <a:cs typeface="Open Sans" panose="020B0606030504020204" pitchFamily="34" charset="0"/>
            </a:rPr>
            <a:t>Objectifs spécifiques </a:t>
          </a:r>
          <a:endParaRPr lang="it-IT" sz="2200" kern="1200" dirty="0">
            <a:latin typeface="Open Sans" panose="020B0606030504020204" pitchFamily="34" charset="0"/>
            <a:ea typeface="Open Sans" panose="020B0606030504020204" pitchFamily="34" charset="0"/>
            <a:cs typeface="Open Sans" panose="020B0606030504020204" pitchFamily="34" charset="0"/>
          </a:endParaRPr>
        </a:p>
        <a:p>
          <a:pPr marL="228600" lvl="1" indent="-228600" algn="l" defTabSz="977900">
            <a:lnSpc>
              <a:spcPct val="90000"/>
            </a:lnSpc>
            <a:spcBef>
              <a:spcPct val="0"/>
            </a:spcBef>
            <a:spcAft>
              <a:spcPct val="15000"/>
            </a:spcAft>
            <a:buChar char="•"/>
          </a:pPr>
          <a:r>
            <a:rPr lang="fr" sz="2200" kern="1200" dirty="0">
              <a:latin typeface="Open Sans" panose="020B0606030504020204" pitchFamily="34" charset="0"/>
              <a:ea typeface="Open Sans" panose="020B0606030504020204" pitchFamily="34" charset="0"/>
              <a:cs typeface="Open Sans" panose="020B0606030504020204" pitchFamily="34" charset="0"/>
            </a:rPr>
            <a:t>Ex. : </a:t>
          </a:r>
          <a:r>
            <a:rPr lang="fr" sz="2200" i="1" kern="1200" dirty="0">
              <a:latin typeface="Open Sans" panose="020B0606030504020204" pitchFamily="34" charset="0"/>
              <a:ea typeface="Open Sans" panose="020B0606030504020204" pitchFamily="34" charset="0"/>
              <a:cs typeface="Open Sans" panose="020B0606030504020204" pitchFamily="34" charset="0"/>
            </a:rPr>
            <a:t>2.1</a:t>
          </a:r>
          <a:r>
            <a:rPr lang="fr" sz="2200" kern="1200" dirty="0">
              <a:latin typeface="Open Sans" panose="020B0606030504020204" pitchFamily="34" charset="0"/>
              <a:ea typeface="Open Sans" panose="020B0606030504020204" pitchFamily="34" charset="0"/>
              <a:cs typeface="Open Sans" panose="020B0606030504020204" pitchFamily="34" charset="0"/>
            </a:rPr>
            <a:t> </a:t>
          </a:r>
          <a:r>
            <a:rPr lang="fr" sz="2200" i="1" kern="1200" dirty="0">
              <a:latin typeface="Open Sans" panose="020B0606030504020204" pitchFamily="34" charset="0"/>
              <a:ea typeface="Open Sans" panose="020B0606030504020204" pitchFamily="34" charset="0"/>
              <a:cs typeface="Open Sans" panose="020B0606030504020204" pitchFamily="34" charset="0"/>
            </a:rPr>
            <a:t>Promouvoir l’efficacité énergétique et réduire les émissions de gaz à effet de serre</a:t>
          </a:r>
          <a:endParaRPr lang="it-IT" sz="2200" i="1"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1398372" y="66679"/>
        <a:ext cx="12992760" cy="1172331"/>
      </dsp:txXfrm>
    </dsp:sp>
    <dsp:sp modelId="{D36E1B9F-78A0-4D27-BE4B-6D23FA4E303C}">
      <dsp:nvSpPr>
        <dsp:cNvPr id="0" name=""/>
        <dsp:cNvSpPr/>
      </dsp:nvSpPr>
      <dsp:spPr>
        <a:xfrm rot="5400000">
          <a:off x="-299651" y="2446719"/>
          <a:ext cx="1997675" cy="1398372"/>
        </a:xfrm>
        <a:prstGeom prst="chevron">
          <a:avLst/>
        </a:prstGeom>
        <a:solidFill>
          <a:schemeClr val="accent4">
            <a:shade val="80000"/>
            <a:hueOff val="351690"/>
            <a:satOff val="-24522"/>
            <a:lumOff val="17744"/>
            <a:alphaOff val="0"/>
          </a:schemeClr>
        </a:solidFill>
        <a:ln w="12700" cap="flat" cmpd="sng" algn="ctr">
          <a:solidFill>
            <a:schemeClr val="accent4">
              <a:shade val="80000"/>
              <a:hueOff val="351690"/>
              <a:satOff val="-24522"/>
              <a:lumOff val="1774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it-IT" sz="2800" kern="1200" dirty="0"/>
        </a:p>
        <a:p>
          <a:pPr marL="0" marR="0" lvl="0" indent="0" algn="ctr" defTabSz="914400" eaLnBrk="1" fontAlgn="auto" latinLnBrk="0" hangingPunct="1">
            <a:lnSpc>
              <a:spcPct val="100000"/>
            </a:lnSpc>
            <a:spcBef>
              <a:spcPct val="0"/>
            </a:spcBef>
            <a:spcAft>
              <a:spcPts val="0"/>
            </a:spcAft>
            <a:buClrTx/>
            <a:buSzTx/>
            <a:buFontTx/>
            <a:buNone/>
            <a:tabLst/>
            <a:defRPr/>
          </a:pPr>
          <a:r>
            <a:rPr lang="fr" sz="1600" b="1" kern="1200" dirty="0">
              <a:latin typeface="Open Sans" panose="020B0606030504020204" pitchFamily="34" charset="0"/>
              <a:ea typeface="Open Sans" panose="020B0606030504020204" pitchFamily="34" charset="0"/>
              <a:cs typeface="Open Sans" panose="020B0606030504020204" pitchFamily="34" charset="0"/>
            </a:rPr>
            <a:t>Domaine </a:t>
          </a:r>
          <a:r>
            <a:rPr lang="fr" sz="1600" b="1" kern="1200" dirty="0" err="1">
              <a:latin typeface="Open Sans" panose="020B0606030504020204" pitchFamily="34" charset="0"/>
              <a:ea typeface="Open Sans" panose="020B0606030504020204" pitchFamily="34" charset="0"/>
              <a:cs typeface="Open Sans" panose="020B0606030504020204" pitchFamily="34" charset="0"/>
            </a:rPr>
            <a:t>principal d' intervention</a:t>
          </a:r>
          <a:endParaRPr lang="it-IT" sz="1600" b="1" kern="1200" dirty="0">
            <a:latin typeface="Open Sans" panose="020B0606030504020204" pitchFamily="34" charset="0"/>
            <a:ea typeface="Open Sans" panose="020B0606030504020204" pitchFamily="34" charset="0"/>
            <a:cs typeface="Open Sans" panose="020B0606030504020204" pitchFamily="34" charset="0"/>
          </a:endParaRPr>
        </a:p>
        <a:p>
          <a:pPr marL="0" lvl="0" algn="ctr" defTabSz="1244600">
            <a:lnSpc>
              <a:spcPct val="90000"/>
            </a:lnSpc>
            <a:spcBef>
              <a:spcPct val="0"/>
            </a:spcBef>
            <a:spcAft>
              <a:spcPct val="35000"/>
            </a:spcAft>
            <a:buNone/>
          </a:pPr>
          <a:endParaRPr lang="it-IT" sz="2800" b="1" kern="1200" dirty="0"/>
        </a:p>
      </dsp:txBody>
      <dsp:txXfrm rot="-5400000">
        <a:off x="1" y="2846253"/>
        <a:ext cx="1398372" cy="599303"/>
      </dsp:txXfrm>
    </dsp:sp>
    <dsp:sp modelId="{4C9B3FEA-5A4B-4025-9967-211E924E0288}">
      <dsp:nvSpPr>
        <dsp:cNvPr id="0" name=""/>
        <dsp:cNvSpPr/>
      </dsp:nvSpPr>
      <dsp:spPr>
        <a:xfrm rot="5400000">
          <a:off x="6964892" y="-3731776"/>
          <a:ext cx="1923140" cy="13056180"/>
        </a:xfrm>
        <a:prstGeom prst="round2SameRect">
          <a:avLst/>
        </a:prstGeom>
        <a:solidFill>
          <a:schemeClr val="lt1">
            <a:alpha val="90000"/>
            <a:hueOff val="0"/>
            <a:satOff val="0"/>
            <a:lumOff val="0"/>
            <a:alphaOff val="0"/>
          </a:schemeClr>
        </a:solidFill>
        <a:ln w="12700" cap="flat" cmpd="sng" algn="ctr">
          <a:solidFill>
            <a:schemeClr val="accent4">
              <a:shade val="80000"/>
              <a:hueOff val="351690"/>
              <a:satOff val="-24522"/>
              <a:lumOff val="1774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fr" sz="2200" kern="1200" dirty="0">
              <a:latin typeface="Open Sans" panose="020B0606030504020204" pitchFamily="34" charset="0"/>
              <a:ea typeface="Open Sans" panose="020B0606030504020204" pitchFamily="34" charset="0"/>
              <a:cs typeface="Open Sans" panose="020B0606030504020204" pitchFamily="34" charset="0"/>
            </a:rPr>
            <a:t>Permet de suivre l'allocation financière par type d'intervention, en particulier pour atteindre l’objectif de 30% des dépenses budgétaires de l’UE à consacrer aux objectifs climatiques.</a:t>
          </a:r>
          <a:endParaRPr lang="it-IT" sz="2200" kern="1200" dirty="0">
            <a:latin typeface="Open Sans" panose="020B0606030504020204" pitchFamily="34" charset="0"/>
            <a:ea typeface="Open Sans" panose="020B0606030504020204" pitchFamily="34" charset="0"/>
            <a:cs typeface="Open Sans" panose="020B0606030504020204" pitchFamily="34" charset="0"/>
          </a:endParaRPr>
        </a:p>
        <a:p>
          <a:pPr marL="228600" lvl="1" indent="-228600" algn="l" defTabSz="977900">
            <a:lnSpc>
              <a:spcPct val="90000"/>
            </a:lnSpc>
            <a:spcBef>
              <a:spcPct val="0"/>
            </a:spcBef>
            <a:spcAft>
              <a:spcPct val="15000"/>
            </a:spcAft>
            <a:buChar char="•"/>
          </a:pPr>
          <a:r>
            <a:rPr lang="fr" sz="2200" kern="1200" dirty="0">
              <a:latin typeface="Open Sans" panose="020B0606030504020204" pitchFamily="34" charset="0"/>
              <a:ea typeface="Open Sans" panose="020B0606030504020204" pitchFamily="34" charset="0"/>
              <a:cs typeface="Open Sans" panose="020B0606030504020204" pitchFamily="34" charset="0"/>
            </a:rPr>
            <a:t>Détermine le choix des indicateurs de réalisation/résultat</a:t>
          </a:r>
          <a:endParaRPr lang="it-IT" sz="2200" kern="1200" dirty="0">
            <a:latin typeface="Open Sans" panose="020B0606030504020204" pitchFamily="34" charset="0"/>
            <a:ea typeface="Open Sans" panose="020B0606030504020204" pitchFamily="34" charset="0"/>
            <a:cs typeface="Open Sans" panose="020B0606030504020204" pitchFamily="34" charset="0"/>
          </a:endParaRPr>
        </a:p>
        <a:p>
          <a:pPr marL="228600" lvl="1" indent="-228600" algn="l" defTabSz="977900">
            <a:lnSpc>
              <a:spcPct val="90000"/>
            </a:lnSpc>
            <a:spcBef>
              <a:spcPct val="0"/>
            </a:spcBef>
            <a:spcAft>
              <a:spcPct val="15000"/>
            </a:spcAft>
            <a:buChar char="•"/>
          </a:pPr>
          <a:r>
            <a:rPr lang="fr" sz="2200" kern="1200" dirty="0">
              <a:latin typeface="Open Sans" panose="020B0606030504020204" pitchFamily="34" charset="0"/>
              <a:ea typeface="Open Sans" panose="020B0606030504020204" pitchFamily="34" charset="0"/>
              <a:cs typeface="Open Sans" panose="020B0606030504020204" pitchFamily="34" charset="0"/>
            </a:rPr>
            <a:t>Ex. : </a:t>
          </a:r>
          <a:r>
            <a:rPr lang="fr" sz="2200" i="1" kern="1200" dirty="0">
              <a:latin typeface="Open Sans" panose="020B0606030504020204" pitchFamily="34" charset="0"/>
              <a:ea typeface="Open Sans" panose="020B0606030504020204" pitchFamily="34" charset="0"/>
              <a:cs typeface="Open Sans" panose="020B0606030504020204" pitchFamily="34" charset="0"/>
            </a:rPr>
            <a:t>041. Rénovation énergétique du parc immobilier existant, projets de démonstration et mesures d'accompagnement</a:t>
          </a:r>
          <a:endParaRPr lang="it-IT" sz="2200" i="1"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1398372" y="1928624"/>
        <a:ext cx="12962300" cy="1735380"/>
      </dsp:txXfrm>
    </dsp:sp>
    <dsp:sp modelId="{9BE69F85-B513-49CA-814F-5007D974C4D5}">
      <dsp:nvSpPr>
        <dsp:cNvPr id="0" name=""/>
        <dsp:cNvSpPr/>
      </dsp:nvSpPr>
      <dsp:spPr>
        <a:xfrm rot="5400000">
          <a:off x="-299651" y="4737772"/>
          <a:ext cx="1997675" cy="1398372"/>
        </a:xfrm>
        <a:prstGeom prst="chevron">
          <a:avLst/>
        </a:prstGeom>
        <a:solidFill>
          <a:schemeClr val="accent4">
            <a:shade val="80000"/>
            <a:hueOff val="703380"/>
            <a:satOff val="-49043"/>
            <a:lumOff val="35487"/>
            <a:alphaOff val="0"/>
          </a:schemeClr>
        </a:solidFill>
        <a:ln w="12700" cap="flat" cmpd="sng" algn="ctr">
          <a:solidFill>
            <a:schemeClr val="accent4">
              <a:shade val="80000"/>
              <a:hueOff val="703380"/>
              <a:satOff val="-49043"/>
              <a:lumOff val="3548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fr" sz="1700" b="1" kern="1200" dirty="0">
              <a:latin typeface="Open Sans" panose="020B0606030504020204" pitchFamily="34" charset="0"/>
              <a:ea typeface="Open Sans" panose="020B0606030504020204" pitchFamily="34" charset="0"/>
              <a:cs typeface="Open Sans" panose="020B0606030504020204" pitchFamily="34" charset="0"/>
            </a:rPr>
            <a:t>Objectif(s)  spécifique(s)</a:t>
          </a:r>
          <a:endParaRPr lang="it-IT" sz="1700" b="1"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1" y="5137306"/>
        <a:ext cx="1398372" cy="599303"/>
      </dsp:txXfrm>
    </dsp:sp>
    <dsp:sp modelId="{D7E9387C-31B3-4F7B-9BB7-B1A08E8AFD5C}">
      <dsp:nvSpPr>
        <dsp:cNvPr id="0" name=""/>
        <dsp:cNvSpPr/>
      </dsp:nvSpPr>
      <dsp:spPr>
        <a:xfrm rot="5400000">
          <a:off x="6817650" y="-1440724"/>
          <a:ext cx="2217624" cy="13056180"/>
        </a:xfrm>
        <a:prstGeom prst="round2SameRect">
          <a:avLst/>
        </a:prstGeom>
        <a:solidFill>
          <a:schemeClr val="lt1">
            <a:alpha val="90000"/>
            <a:hueOff val="0"/>
            <a:satOff val="0"/>
            <a:lumOff val="0"/>
            <a:alphaOff val="0"/>
          </a:schemeClr>
        </a:solidFill>
        <a:ln w="12700" cap="flat" cmpd="sng" algn="ctr">
          <a:solidFill>
            <a:schemeClr val="accent4">
              <a:shade val="80000"/>
              <a:hueOff val="703380"/>
              <a:satOff val="-49043"/>
              <a:lumOff val="3548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fr" sz="2200" kern="1200" dirty="0">
              <a:latin typeface="Open Sans" panose="020B0606030504020204" pitchFamily="34" charset="0"/>
              <a:ea typeface="Open Sans" panose="020B0606030504020204" pitchFamily="34" charset="0"/>
              <a:cs typeface="Open Sans" panose="020B0606030504020204" pitchFamily="34" charset="0"/>
            </a:rPr>
            <a:t>Objectif immédiat, clair et réalisable pendant la durée de vie du projet grâce aux activités et aux résultats planifiés. </a:t>
          </a:r>
          <a:r>
            <a:rPr lang="fr" sz="2200" b="1" kern="1200" dirty="0">
              <a:latin typeface="Open Sans" panose="020B0606030504020204" pitchFamily="34" charset="0"/>
              <a:ea typeface="Open Sans" panose="020B0606030504020204" pitchFamily="34" charset="0"/>
              <a:cs typeface="Open Sans" panose="020B0606030504020204" pitchFamily="34" charset="0"/>
            </a:rPr>
            <a:t>Mesurable et vérifiable </a:t>
          </a:r>
          <a:r>
            <a:rPr lang="fr" sz="2200" kern="1200" dirty="0">
              <a:latin typeface="Open Sans" panose="020B0606030504020204" pitchFamily="34" charset="0"/>
              <a:ea typeface="Open Sans" panose="020B0606030504020204" pitchFamily="34" charset="0"/>
              <a:cs typeface="Open Sans" panose="020B0606030504020204" pitchFamily="34" charset="0"/>
            </a:rPr>
            <a:t>à la fin du projet.</a:t>
          </a:r>
          <a:endParaRPr lang="it-IT" sz="2200" kern="1200" dirty="0">
            <a:latin typeface="Open Sans" panose="020B0606030504020204" pitchFamily="34" charset="0"/>
            <a:ea typeface="Open Sans" panose="020B0606030504020204" pitchFamily="34" charset="0"/>
            <a:cs typeface="Open Sans" panose="020B0606030504020204" pitchFamily="34" charset="0"/>
          </a:endParaRPr>
        </a:p>
        <a:p>
          <a:pPr marL="228600" lvl="1" indent="-228600" algn="l" defTabSz="977900">
            <a:lnSpc>
              <a:spcPct val="90000"/>
            </a:lnSpc>
            <a:spcBef>
              <a:spcPct val="0"/>
            </a:spcBef>
            <a:spcAft>
              <a:spcPct val="15000"/>
            </a:spcAft>
            <a:buChar char="•"/>
          </a:pPr>
          <a:r>
            <a:rPr lang="fr" sz="2200" kern="1200" noProof="0" dirty="0">
              <a:latin typeface="Open Sans" panose="020B0606030504020204" pitchFamily="34" charset="0"/>
              <a:ea typeface="Open Sans" panose="020B0606030504020204" pitchFamily="34" charset="0"/>
              <a:cs typeface="Open Sans" panose="020B0606030504020204" pitchFamily="34" charset="0"/>
            </a:rPr>
            <a:t>Un objectif spécifique recommandé, </a:t>
          </a:r>
          <a:r>
            <a:rPr lang="fr" sz="2200" b="1" kern="1200" noProof="0" dirty="0">
              <a:latin typeface="Open Sans" panose="020B0606030504020204" pitchFamily="34" charset="0"/>
              <a:ea typeface="Open Sans" panose="020B0606030504020204" pitchFamily="34" charset="0"/>
              <a:cs typeface="Open Sans" panose="020B0606030504020204" pitchFamily="34" charset="0"/>
            </a:rPr>
            <a:t>max. deux </a:t>
          </a:r>
          <a:r>
            <a:rPr lang="fr" sz="2200" kern="1200" noProof="0" dirty="0">
              <a:latin typeface="Open Sans" panose="020B0606030504020204" pitchFamily="34" charset="0"/>
              <a:ea typeface="Open Sans" panose="020B0606030504020204" pitchFamily="34" charset="0"/>
              <a:cs typeface="Open Sans" panose="020B0606030504020204" pitchFamily="34" charset="0"/>
            </a:rPr>
            <a:t>objectifs spécifiques au niveau du projet. S'inspirer de la « Liste d'actions indicatives » contenue dans le document de programme.</a:t>
          </a:r>
        </a:p>
        <a:p>
          <a:pPr marL="228600" lvl="1" indent="-228600" algn="l" defTabSz="977900">
            <a:lnSpc>
              <a:spcPct val="90000"/>
            </a:lnSpc>
            <a:spcBef>
              <a:spcPct val="0"/>
            </a:spcBef>
            <a:spcAft>
              <a:spcPct val="15000"/>
            </a:spcAft>
            <a:buChar char="•"/>
          </a:pPr>
          <a:r>
            <a:rPr lang="fr" sz="2200" i="0" kern="1200" dirty="0">
              <a:latin typeface="Open Sans" panose="020B0606030504020204" pitchFamily="34" charset="0"/>
              <a:ea typeface="Open Sans" panose="020B0606030504020204" pitchFamily="34" charset="0"/>
              <a:cs typeface="Open Sans" panose="020B0606030504020204" pitchFamily="34" charset="0"/>
            </a:rPr>
            <a:t>Ex : 1. </a:t>
          </a:r>
          <a:r>
            <a:rPr lang="fr" sz="2200" i="1" kern="1200" dirty="0">
              <a:latin typeface="Open Sans" panose="020B0606030504020204" pitchFamily="34" charset="0"/>
              <a:ea typeface="Open Sans" panose="020B0606030504020204" pitchFamily="34" charset="0"/>
              <a:cs typeface="Open Sans" panose="020B0606030504020204" pitchFamily="34" charset="0"/>
            </a:rPr>
            <a:t>Améliorer la performance en matière d'efficacité énergétique des infrastructures existantes identifiées / 2. Stimuler l'engagement des citoyens dans l'adoption de mesures d'efficacité énergétique</a:t>
          </a:r>
          <a:endParaRPr lang="it-IT" sz="2200" i="1"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1398373" y="4086808"/>
        <a:ext cx="12947925" cy="20011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9D78CB-9967-4223-86AC-E7A8D8AB75FE}">
      <dsp:nvSpPr>
        <dsp:cNvPr id="0" name=""/>
        <dsp:cNvSpPr/>
      </dsp:nvSpPr>
      <dsp:spPr>
        <a:xfrm rot="5400000">
          <a:off x="-304608" y="615463"/>
          <a:ext cx="2030720" cy="1421504"/>
        </a:xfrm>
        <a:prstGeom prst="chevron">
          <a:avLst/>
        </a:prstGeom>
        <a:solidFill>
          <a:schemeClr val="accent6">
            <a:shade val="80000"/>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fr" sz="2000" b="1" kern="1200" dirty="0">
              <a:latin typeface="Open Sans" panose="020B0606030504020204" pitchFamily="34" charset="0"/>
              <a:ea typeface="Open Sans" panose="020B0606030504020204" pitchFamily="34" charset="0"/>
              <a:cs typeface="Open Sans" panose="020B0606030504020204" pitchFamily="34" charset="0"/>
            </a:rPr>
            <a:t>Résultat(s) attendu(s)</a:t>
          </a:r>
          <a:endParaRPr lang="it-IT"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0" y="1021607"/>
        <a:ext cx="1421504" cy="609216"/>
      </dsp:txXfrm>
    </dsp:sp>
    <dsp:sp modelId="{6AD86EB8-EBEA-4B8D-BF6B-609E24DDA3EF}">
      <dsp:nvSpPr>
        <dsp:cNvPr id="0" name=""/>
        <dsp:cNvSpPr/>
      </dsp:nvSpPr>
      <dsp:spPr>
        <a:xfrm rot="5400000">
          <a:off x="6972261" y="-5545337"/>
          <a:ext cx="1931534" cy="13033048"/>
        </a:xfrm>
        <a:prstGeom prst="round2SameRect">
          <a:avLst/>
        </a:prstGeom>
        <a:solidFill>
          <a:schemeClr val="lt1">
            <a:alpha val="90000"/>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fr" sz="2000" kern="1200" dirty="0">
              <a:latin typeface="Open Sans" panose="020B0606030504020204" pitchFamily="34" charset="0"/>
              <a:ea typeface="Open Sans" panose="020B0606030504020204" pitchFamily="34" charset="0"/>
              <a:cs typeface="Open Sans" panose="020B0606030504020204" pitchFamily="34" charset="0"/>
            </a:rPr>
            <a:t>Changement de la situation locale comme conséquence directe de la mise en œuvre du projet, avantage immédiat pour les bénéficiaires ou les utilisateurs finaux</a:t>
          </a:r>
          <a:endParaRPr lang="it-IT" sz="2000" kern="1200" dirty="0">
            <a:latin typeface="Open Sans" panose="020B0606030504020204" pitchFamily="34" charset="0"/>
            <a:ea typeface="Open Sans" panose="020B0606030504020204" pitchFamily="34" charset="0"/>
            <a:cs typeface="Open Sans" panose="020B0606030504020204" pitchFamily="34" charset="0"/>
          </a:endParaRPr>
        </a:p>
        <a:p>
          <a:pPr marL="228600" lvl="1" indent="-228600" algn="l" defTabSz="889000">
            <a:lnSpc>
              <a:spcPct val="90000"/>
            </a:lnSpc>
            <a:spcBef>
              <a:spcPct val="0"/>
            </a:spcBef>
            <a:spcAft>
              <a:spcPct val="15000"/>
            </a:spcAft>
            <a:buChar char="•"/>
          </a:pPr>
          <a:r>
            <a:rPr lang="fr" sz="2000" b="1" kern="1200" dirty="0">
              <a:latin typeface="Open Sans" panose="020B0606030504020204" pitchFamily="34" charset="0"/>
              <a:ea typeface="Open Sans" panose="020B0606030504020204" pitchFamily="34" charset="0"/>
              <a:cs typeface="Open Sans" panose="020B0606030504020204" pitchFamily="34" charset="0"/>
            </a:rPr>
            <a:t>1 résultat attendu par objectif spécifique du projet</a:t>
          </a:r>
          <a:endParaRPr lang="it-IT" sz="2000" b="1" kern="1200" dirty="0">
            <a:latin typeface="Open Sans" panose="020B0606030504020204" pitchFamily="34" charset="0"/>
            <a:ea typeface="Open Sans" panose="020B0606030504020204" pitchFamily="34" charset="0"/>
            <a:cs typeface="Open Sans" panose="020B0606030504020204" pitchFamily="34" charset="0"/>
          </a:endParaRPr>
        </a:p>
        <a:p>
          <a:pPr marL="228600" lvl="1" indent="-228600" algn="l" defTabSz="889000">
            <a:lnSpc>
              <a:spcPct val="90000"/>
            </a:lnSpc>
            <a:spcBef>
              <a:spcPct val="0"/>
            </a:spcBef>
            <a:spcAft>
              <a:spcPct val="15000"/>
            </a:spcAft>
            <a:buChar char="•"/>
          </a:pPr>
          <a:r>
            <a:rPr lang="fr" sz="2000" kern="1200" dirty="0">
              <a:latin typeface="Open Sans" panose="020B0606030504020204" pitchFamily="34" charset="0"/>
              <a:ea typeface="Open Sans" panose="020B0606030504020204" pitchFamily="34" charset="0"/>
              <a:cs typeface="Open Sans" panose="020B0606030504020204" pitchFamily="34" charset="0"/>
            </a:rPr>
            <a:t>Ex : </a:t>
          </a:r>
          <a:r>
            <a:rPr lang="fr" sz="2000" i="1" kern="1200" dirty="0">
              <a:latin typeface="Open Sans" panose="020B0606030504020204" pitchFamily="34" charset="0"/>
              <a:ea typeface="Open Sans" panose="020B0606030504020204" pitchFamily="34" charset="0"/>
              <a:cs typeface="Open Sans" panose="020B0606030504020204" pitchFamily="34" charset="0"/>
            </a:rPr>
            <a:t>1. Une amélioration d'au moins 20 % de l'efficacité énergétique dans 50 infrastructures existantes ciblées / 2. Une augmentation significative de l'installation d'appareils et de systèmes économes en énergie dans les logements, telle que rapportée par au moins 30 % des ménages participants</a:t>
          </a:r>
          <a:endParaRPr lang="it-IT" sz="2000" i="1"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1421504" y="99710"/>
        <a:ext cx="12938758" cy="1742954"/>
      </dsp:txXfrm>
    </dsp:sp>
    <dsp:sp modelId="{D36E1B9F-78A0-4D27-BE4B-6D23FA4E303C}">
      <dsp:nvSpPr>
        <dsp:cNvPr id="0" name=""/>
        <dsp:cNvSpPr/>
      </dsp:nvSpPr>
      <dsp:spPr>
        <a:xfrm rot="5400000">
          <a:off x="-304608" y="2855739"/>
          <a:ext cx="2030720" cy="1421504"/>
        </a:xfrm>
        <a:prstGeom prst="chevron">
          <a:avLst/>
        </a:prstGeom>
        <a:solidFill>
          <a:schemeClr val="accent6">
            <a:shade val="80000"/>
            <a:hueOff val="176171"/>
            <a:satOff val="-3639"/>
            <a:lumOff val="13654"/>
            <a:alphaOff val="0"/>
          </a:schemeClr>
        </a:solidFill>
        <a:ln w="12700" cap="flat" cmpd="sng" algn="ctr">
          <a:solidFill>
            <a:schemeClr val="accent6">
              <a:shade val="80000"/>
              <a:hueOff val="176171"/>
              <a:satOff val="-3639"/>
              <a:lumOff val="1365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it-IT" sz="2800" kern="1200" dirty="0"/>
        </a:p>
        <a:p>
          <a:pPr marL="0" marR="0" lvl="0" indent="0" algn="ctr" defTabSz="914400" eaLnBrk="1" fontAlgn="auto" latinLnBrk="0" hangingPunct="1">
            <a:lnSpc>
              <a:spcPct val="100000"/>
            </a:lnSpc>
            <a:spcBef>
              <a:spcPct val="0"/>
            </a:spcBef>
            <a:spcAft>
              <a:spcPts val="0"/>
            </a:spcAft>
            <a:buClrTx/>
            <a:buSzTx/>
            <a:buFontTx/>
            <a:buNone/>
            <a:tabLst/>
            <a:defRPr/>
          </a:pPr>
          <a:r>
            <a:rPr lang="fr" sz="1900" b="1" kern="1200" dirty="0">
              <a:latin typeface="Open Sans" panose="020B0606030504020204" pitchFamily="34" charset="0"/>
              <a:ea typeface="Open Sans" panose="020B0606030504020204" pitchFamily="34" charset="0"/>
              <a:cs typeface="Open Sans" panose="020B0606030504020204" pitchFamily="34" charset="0"/>
            </a:rPr>
            <a:t>Groupes de tâches</a:t>
          </a:r>
        </a:p>
        <a:p>
          <a:pPr marL="0" lvl="0" algn="ctr" defTabSz="1244600">
            <a:lnSpc>
              <a:spcPct val="90000"/>
            </a:lnSpc>
            <a:spcBef>
              <a:spcPct val="0"/>
            </a:spcBef>
            <a:spcAft>
              <a:spcPct val="35000"/>
            </a:spcAft>
            <a:buNone/>
          </a:pPr>
          <a:endParaRPr lang="it-IT" sz="2800" b="1" kern="1200" dirty="0"/>
        </a:p>
      </dsp:txBody>
      <dsp:txXfrm rot="-5400000">
        <a:off x="0" y="3261883"/>
        <a:ext cx="1421504" cy="609216"/>
      </dsp:txXfrm>
    </dsp:sp>
    <dsp:sp modelId="{4C9B3FEA-5A4B-4025-9967-211E924E0288}">
      <dsp:nvSpPr>
        <dsp:cNvPr id="0" name=""/>
        <dsp:cNvSpPr/>
      </dsp:nvSpPr>
      <dsp:spPr>
        <a:xfrm rot="5400000">
          <a:off x="6905694" y="-3268568"/>
          <a:ext cx="2064668" cy="13033048"/>
        </a:xfrm>
        <a:prstGeom prst="round2SameRect">
          <a:avLst/>
        </a:prstGeom>
        <a:solidFill>
          <a:schemeClr val="lt1">
            <a:alpha val="90000"/>
            <a:hueOff val="0"/>
            <a:satOff val="0"/>
            <a:lumOff val="0"/>
            <a:alphaOff val="0"/>
          </a:schemeClr>
        </a:solidFill>
        <a:ln w="12700" cap="flat" cmpd="sng" algn="ctr">
          <a:solidFill>
            <a:schemeClr val="accent6">
              <a:shade val="80000"/>
              <a:hueOff val="176171"/>
              <a:satOff val="-3639"/>
              <a:lumOff val="1365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fr" sz="2000" kern="1200" dirty="0">
              <a:latin typeface="Open Sans" panose="020B0606030504020204" pitchFamily="34" charset="0"/>
              <a:ea typeface="Open Sans" panose="020B0606030504020204" pitchFamily="34" charset="0"/>
              <a:cs typeface="Open Sans" panose="020B0606030504020204" pitchFamily="34" charset="0"/>
            </a:rPr>
            <a:t>Groupe d'activités pour organiser la mise en œuvre du projet et planifier la répartition des tâches</a:t>
          </a:r>
          <a:endParaRPr lang="it-IT" sz="2000" kern="1200" dirty="0">
            <a:latin typeface="Open Sans" panose="020B0606030504020204" pitchFamily="34" charset="0"/>
            <a:ea typeface="Open Sans" panose="020B0606030504020204" pitchFamily="34" charset="0"/>
            <a:cs typeface="Open Sans" panose="020B0606030504020204" pitchFamily="34" charset="0"/>
          </a:endParaRPr>
        </a:p>
        <a:p>
          <a:pPr marL="228600" lvl="1" indent="-228600" algn="l" defTabSz="889000">
            <a:lnSpc>
              <a:spcPct val="90000"/>
            </a:lnSpc>
            <a:spcBef>
              <a:spcPct val="0"/>
            </a:spcBef>
            <a:spcAft>
              <a:spcPct val="15000"/>
            </a:spcAft>
            <a:buChar char="•"/>
          </a:pPr>
          <a:r>
            <a:rPr lang="fr" sz="2000" kern="1200" noProof="0" dirty="0">
              <a:latin typeface="Open Sans" panose="020B0606030504020204" pitchFamily="34" charset="0"/>
              <a:ea typeface="Open Sans" panose="020B0606030504020204" pitchFamily="34" charset="0"/>
              <a:cs typeface="Open Sans" panose="020B0606030504020204" pitchFamily="34" charset="0"/>
            </a:rPr>
            <a:t>Au moins un groupe de tâche technique par résultat attendu / </a:t>
          </a:r>
          <a:r>
            <a:rPr lang="fr" sz="2000" b="1" kern="1200" noProof="0" dirty="0">
              <a:latin typeface="Open Sans" panose="020B0606030504020204" pitchFamily="34" charset="0"/>
              <a:ea typeface="Open Sans" panose="020B0606030504020204" pitchFamily="34" charset="0"/>
              <a:cs typeface="Open Sans" panose="020B0606030504020204" pitchFamily="34" charset="0"/>
            </a:rPr>
            <a:t>2 GT obligatoires </a:t>
          </a:r>
          <a:r>
            <a:rPr lang="fr" sz="2000" kern="1200" noProof="0" dirty="0">
              <a:latin typeface="Open Sans" panose="020B0606030504020204" pitchFamily="34" charset="0"/>
              <a:ea typeface="Open Sans" panose="020B0606030504020204" pitchFamily="34" charset="0"/>
              <a:cs typeface="Open Sans" panose="020B0606030504020204" pitchFamily="34" charset="0"/>
            </a:rPr>
            <a:t>(gestion + communication sous la direction du Chef de file)</a:t>
          </a:r>
          <a:endParaRPr lang="it-IT" sz="2000" i="0" kern="1200" dirty="0">
            <a:latin typeface="Open Sans" panose="020B0606030504020204" pitchFamily="34" charset="0"/>
            <a:ea typeface="Open Sans" panose="020B0606030504020204" pitchFamily="34" charset="0"/>
            <a:cs typeface="Open Sans" panose="020B0606030504020204" pitchFamily="34" charset="0"/>
          </a:endParaRPr>
        </a:p>
        <a:p>
          <a:pPr marL="228600" lvl="1" indent="-228600" algn="l" defTabSz="889000">
            <a:lnSpc>
              <a:spcPct val="90000"/>
            </a:lnSpc>
            <a:spcBef>
              <a:spcPct val="0"/>
            </a:spcBef>
            <a:spcAft>
              <a:spcPct val="15000"/>
            </a:spcAft>
            <a:buChar char="•"/>
          </a:pPr>
          <a:r>
            <a:rPr lang="fr" sz="2000" i="0" kern="1200" dirty="0">
              <a:latin typeface="Open Sans" panose="020B0606030504020204" pitchFamily="34" charset="0"/>
              <a:ea typeface="Open Sans" panose="020B0606030504020204" pitchFamily="34" charset="0"/>
              <a:cs typeface="Open Sans" panose="020B0606030504020204" pitchFamily="34" charset="0"/>
            </a:rPr>
            <a:t>Les GT techniques (jusqu'à 4) peuvent faire référence à différents niveaux d'intervention, tels que le niveau sociétal (par exemple, renforcement des capacités), le niveau technique (par exemple, projets pilotes, laboratoire vivant) et le niveau réglementaire (par exemple, cadre politique).</a:t>
          </a:r>
        </a:p>
      </dsp:txBody>
      <dsp:txXfrm rot="-5400000">
        <a:off x="1421505" y="2316410"/>
        <a:ext cx="12932259" cy="1863090"/>
      </dsp:txXfrm>
    </dsp:sp>
    <dsp:sp modelId="{9BE69F85-B513-49CA-814F-5007D974C4D5}">
      <dsp:nvSpPr>
        <dsp:cNvPr id="0" name=""/>
        <dsp:cNvSpPr/>
      </dsp:nvSpPr>
      <dsp:spPr>
        <a:xfrm rot="5400000">
          <a:off x="-304608" y="4950621"/>
          <a:ext cx="2030720" cy="1421504"/>
        </a:xfrm>
        <a:prstGeom prst="chevron">
          <a:avLst/>
        </a:prstGeom>
        <a:solidFill>
          <a:schemeClr val="accent6">
            <a:shade val="80000"/>
            <a:hueOff val="352342"/>
            <a:satOff val="-7279"/>
            <a:lumOff val="27308"/>
            <a:alphaOff val="0"/>
          </a:schemeClr>
        </a:solidFill>
        <a:ln w="12700" cap="flat" cmpd="sng" algn="ctr">
          <a:solidFill>
            <a:schemeClr val="accent6">
              <a:shade val="80000"/>
              <a:hueOff val="352342"/>
              <a:satOff val="-7279"/>
              <a:lumOff val="2730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r" sz="1800" b="1" kern="1200" dirty="0">
              <a:latin typeface="Open Sans" panose="020B0606030504020204" pitchFamily="34" charset="0"/>
              <a:ea typeface="Open Sans" panose="020B0606030504020204" pitchFamily="34" charset="0"/>
              <a:cs typeface="Open Sans" panose="020B0606030504020204" pitchFamily="34" charset="0"/>
            </a:rPr>
            <a:t>Réalisations</a:t>
          </a:r>
        </a:p>
      </dsp:txBody>
      <dsp:txXfrm rot="-5400000">
        <a:off x="0" y="5356765"/>
        <a:ext cx="1421504" cy="609216"/>
      </dsp:txXfrm>
    </dsp:sp>
    <dsp:sp modelId="{D7E9387C-31B3-4F7B-9BB7-B1A08E8AFD5C}">
      <dsp:nvSpPr>
        <dsp:cNvPr id="0" name=""/>
        <dsp:cNvSpPr/>
      </dsp:nvSpPr>
      <dsp:spPr>
        <a:xfrm rot="5400000">
          <a:off x="7051089" y="-1210526"/>
          <a:ext cx="1773879" cy="13033048"/>
        </a:xfrm>
        <a:prstGeom prst="round2SameRect">
          <a:avLst/>
        </a:prstGeom>
        <a:solidFill>
          <a:schemeClr val="lt1">
            <a:alpha val="90000"/>
            <a:hueOff val="0"/>
            <a:satOff val="0"/>
            <a:lumOff val="0"/>
            <a:alphaOff val="0"/>
          </a:schemeClr>
        </a:solidFill>
        <a:ln w="12700" cap="flat" cmpd="sng" algn="ctr">
          <a:solidFill>
            <a:schemeClr val="accent6">
              <a:shade val="80000"/>
              <a:hueOff val="352342"/>
              <a:satOff val="-7279"/>
              <a:lumOff val="2730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endParaRPr lang="it-IT" sz="2000" kern="1200" dirty="0">
            <a:latin typeface="Open Sans" panose="020B0606030504020204" pitchFamily="34" charset="0"/>
            <a:ea typeface="Open Sans" panose="020B0606030504020204" pitchFamily="34" charset="0"/>
            <a:cs typeface="Open Sans" panose="020B0606030504020204" pitchFamily="34" charset="0"/>
          </a:endParaRPr>
        </a:p>
        <a:p>
          <a:pPr marL="228600" lvl="1" indent="-228600" algn="l" defTabSz="889000">
            <a:lnSpc>
              <a:spcPct val="90000"/>
            </a:lnSpc>
            <a:spcBef>
              <a:spcPct val="0"/>
            </a:spcBef>
            <a:spcAft>
              <a:spcPct val="15000"/>
            </a:spcAft>
            <a:buChar char="•"/>
          </a:pPr>
          <a:endParaRPr lang="it-IT" sz="2000" kern="1200" dirty="0">
            <a:latin typeface="Open Sans" panose="020B0606030504020204" pitchFamily="34" charset="0"/>
            <a:ea typeface="Open Sans" panose="020B0606030504020204" pitchFamily="34" charset="0"/>
            <a:cs typeface="Open Sans" panose="020B0606030504020204" pitchFamily="34" charset="0"/>
          </a:endParaRPr>
        </a:p>
        <a:p>
          <a:pPr marL="228600" lvl="1" indent="-228600" algn="l" defTabSz="889000">
            <a:lnSpc>
              <a:spcPct val="90000"/>
            </a:lnSpc>
            <a:spcBef>
              <a:spcPct val="0"/>
            </a:spcBef>
            <a:spcAft>
              <a:spcPct val="15000"/>
            </a:spcAft>
            <a:buChar char="•"/>
          </a:pPr>
          <a:r>
            <a:rPr lang="fr" sz="2000" kern="1200" dirty="0">
              <a:latin typeface="Open Sans" panose="020B0606030504020204" pitchFamily="34" charset="0"/>
              <a:ea typeface="Open Sans" panose="020B0606030504020204" pitchFamily="34" charset="0"/>
              <a:cs typeface="Open Sans" panose="020B0606030504020204" pitchFamily="34" charset="0"/>
            </a:rPr>
            <a:t>Produits, biens d'équipement et services résultant de la mise en œuvre des activités du projet</a:t>
          </a:r>
          <a:endParaRPr lang="it-IT" sz="2000" kern="1200" dirty="0">
            <a:latin typeface="Open Sans" panose="020B0606030504020204" pitchFamily="34" charset="0"/>
            <a:ea typeface="Open Sans" panose="020B0606030504020204" pitchFamily="34" charset="0"/>
            <a:cs typeface="Open Sans" panose="020B0606030504020204" pitchFamily="34" charset="0"/>
          </a:endParaRPr>
        </a:p>
        <a:p>
          <a:pPr marL="228600" lvl="1" indent="-228600" algn="l" defTabSz="889000">
            <a:lnSpc>
              <a:spcPct val="90000"/>
            </a:lnSpc>
            <a:spcBef>
              <a:spcPct val="0"/>
            </a:spcBef>
            <a:spcAft>
              <a:spcPct val="15000"/>
            </a:spcAft>
            <a:buChar char="•"/>
          </a:pPr>
          <a:r>
            <a:rPr lang="fr" sz="2000" kern="1200" dirty="0">
              <a:latin typeface="Open Sans" panose="020B0606030504020204" pitchFamily="34" charset="0"/>
              <a:ea typeface="Open Sans" panose="020B0606030504020204" pitchFamily="34" charset="0"/>
              <a:cs typeface="Open Sans" panose="020B0606030504020204" pitchFamily="34" charset="0"/>
            </a:rPr>
            <a:t>Ex : </a:t>
          </a:r>
          <a:r>
            <a:rPr lang="fr" sz="2000" i="1" kern="1200" dirty="0">
              <a:latin typeface="Open Sans" panose="020B0606030504020204" pitchFamily="34" charset="0"/>
              <a:ea typeface="Open Sans" panose="020B0606030504020204" pitchFamily="34" charset="0"/>
              <a:cs typeface="Open Sans" panose="020B0606030504020204" pitchFamily="34" charset="0"/>
            </a:rPr>
            <a:t>1. Mesures de rénovation personnalisées mises en œuvre pour améliorer l'efficacité énergétique des bâtiments / 2. Plateforme en ligne pour un accès facile aux informations sur l'efficacité énergétique, comprenant un répertoire d'appareils recommandés et un forum de soutien communautaire</a:t>
          </a:r>
          <a:endParaRPr lang="it-IT" sz="2000" i="1" kern="1200" dirty="0">
            <a:latin typeface="Open Sans" panose="020B0606030504020204" pitchFamily="34" charset="0"/>
            <a:ea typeface="Open Sans" panose="020B0606030504020204" pitchFamily="34" charset="0"/>
            <a:cs typeface="Open Sans" panose="020B0606030504020204" pitchFamily="34" charset="0"/>
          </a:endParaRPr>
        </a:p>
        <a:p>
          <a:pPr marL="228600" lvl="1" indent="-228600" algn="l" defTabSz="889000">
            <a:lnSpc>
              <a:spcPct val="90000"/>
            </a:lnSpc>
            <a:spcBef>
              <a:spcPct val="0"/>
            </a:spcBef>
            <a:spcAft>
              <a:spcPct val="15000"/>
            </a:spcAft>
            <a:buChar char="•"/>
          </a:pPr>
          <a:r>
            <a:rPr lang="fr" sz="2000" b="1" kern="1200" dirty="0">
              <a:latin typeface="Open Sans" panose="020B0606030504020204" pitchFamily="34" charset="0"/>
              <a:ea typeface="Open Sans" panose="020B0606030504020204" pitchFamily="34" charset="0"/>
              <a:cs typeface="Open Sans" panose="020B0606030504020204" pitchFamily="34" charset="0"/>
            </a:rPr>
            <a:t>Max. 3 activités clés par résultat, axées sur les résultats reproductibles et transférables</a:t>
          </a:r>
          <a:endParaRPr lang="it-IT" sz="2000" b="1" kern="1200" dirty="0">
            <a:latin typeface="Open Sans" panose="020B0606030504020204" pitchFamily="34" charset="0"/>
            <a:ea typeface="Open Sans" panose="020B0606030504020204" pitchFamily="34" charset="0"/>
            <a:cs typeface="Open Sans" panose="020B0606030504020204" pitchFamily="34" charset="0"/>
          </a:endParaRPr>
        </a:p>
        <a:p>
          <a:pPr marL="228600" lvl="1" indent="-228600" algn="l" defTabSz="889000">
            <a:lnSpc>
              <a:spcPct val="90000"/>
            </a:lnSpc>
            <a:spcBef>
              <a:spcPct val="0"/>
            </a:spcBef>
            <a:spcAft>
              <a:spcPct val="15000"/>
            </a:spcAft>
            <a:buChar char="•"/>
          </a:pPr>
          <a:endParaRPr lang="en-AU" sz="2000" kern="1200" noProof="0" dirty="0">
            <a:latin typeface="Open Sans" panose="020B0606030504020204" pitchFamily="34" charset="0"/>
            <a:ea typeface="Open Sans" panose="020B0606030504020204" pitchFamily="34" charset="0"/>
            <a:cs typeface="Open Sans" panose="020B0606030504020204" pitchFamily="34" charset="0"/>
          </a:endParaRPr>
        </a:p>
        <a:p>
          <a:pPr marL="228600" lvl="1" indent="-228600" algn="l" defTabSz="889000">
            <a:lnSpc>
              <a:spcPct val="90000"/>
            </a:lnSpc>
            <a:spcBef>
              <a:spcPct val="0"/>
            </a:spcBef>
            <a:spcAft>
              <a:spcPct val="15000"/>
            </a:spcAft>
            <a:buChar char="•"/>
          </a:pPr>
          <a:endParaRPr lang="en-AU" sz="2000" kern="1200" noProof="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1421505" y="4505652"/>
        <a:ext cx="12946454" cy="1600691"/>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38715C-5FFC-8B4D-8C28-DC944F05C71A}" type="datetimeFigureOut">
              <a:rPr lang="en-FR" smtClean="0"/>
              <a:t>02/21/2024</a:t>
            </a:fld>
            <a:endParaRPr lang="en-FR"/>
          </a:p>
        </p:txBody>
      </p:sp>
      <p:sp>
        <p:nvSpPr>
          <p:cNvPr id="4" name="Slide Image Placeholder 3"/>
          <p:cNvSpPr>
            <a:spLocks noGrp="1" noRot="1" noChangeAspect="1"/>
          </p:cNvSpPr>
          <p:nvPr>
            <p:ph type="sldImg" idx="2"/>
          </p:nvPr>
        </p:nvSpPr>
        <p:spPr>
          <a:xfrm>
            <a:off x="836613" y="1143000"/>
            <a:ext cx="5184775" cy="3086100"/>
          </a:xfrm>
          <a:prstGeom prst="rect">
            <a:avLst/>
          </a:prstGeom>
          <a:noFill/>
          <a:ln w="12700">
            <a:solidFill>
              <a:prstClr val="black"/>
            </a:solidFill>
          </a:ln>
        </p:spPr>
        <p:txBody>
          <a:bodyPr vert="horz" lIns="91440" tIns="45720" rIns="91440" bIns="45720" rtlCol="0" anchor="ctr"/>
          <a:lstStyle/>
          <a:p>
            <a:endParaRPr lang="en-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2B941C-5C69-5947-8C97-A6FF44719B5D}" type="slidenum">
              <a:rPr lang="en-FR" smtClean="0"/>
              <a:t>‹N›</a:t>
            </a:fld>
            <a:endParaRPr lang="en-FR"/>
          </a:p>
        </p:txBody>
      </p:sp>
    </p:spTree>
    <p:extLst>
      <p:ext uri="{BB962C8B-B14F-4D97-AF65-F5344CB8AC3E}">
        <p14:creationId xmlns:p14="http://schemas.microsoft.com/office/powerpoint/2010/main" val="782637789"/>
      </p:ext>
    </p:extLst>
  </p:cSld>
  <p:clrMap bg1="lt1" tx1="dk1" bg2="lt2" tx2="dk2" accent1="accent1" accent2="accent2" accent3="accent3" accent4="accent4" accent5="accent5" accent6="accent6" hlink="hlink" folHlink="folHlink"/>
  <p:notesStyle>
    <a:lvl1pPr marL="0" algn="l" defTabSz="1157630" rtl="0" eaLnBrk="1" latinLnBrk="0" hangingPunct="1">
      <a:defRPr sz="1519" kern="1200">
        <a:solidFill>
          <a:schemeClr val="tx1"/>
        </a:solidFill>
        <a:latin typeface="+mn-lt"/>
        <a:ea typeface="+mn-ea"/>
        <a:cs typeface="+mn-cs"/>
      </a:defRPr>
    </a:lvl1pPr>
    <a:lvl2pPr marL="578815" algn="l" defTabSz="1157630" rtl="0" eaLnBrk="1" latinLnBrk="0" hangingPunct="1">
      <a:defRPr sz="1519" kern="1200">
        <a:solidFill>
          <a:schemeClr val="tx1"/>
        </a:solidFill>
        <a:latin typeface="+mn-lt"/>
        <a:ea typeface="+mn-ea"/>
        <a:cs typeface="+mn-cs"/>
      </a:defRPr>
    </a:lvl2pPr>
    <a:lvl3pPr marL="1157630" algn="l" defTabSz="1157630" rtl="0" eaLnBrk="1" latinLnBrk="0" hangingPunct="1">
      <a:defRPr sz="1519" kern="1200">
        <a:solidFill>
          <a:schemeClr val="tx1"/>
        </a:solidFill>
        <a:latin typeface="+mn-lt"/>
        <a:ea typeface="+mn-ea"/>
        <a:cs typeface="+mn-cs"/>
      </a:defRPr>
    </a:lvl3pPr>
    <a:lvl4pPr marL="1736446" algn="l" defTabSz="1157630" rtl="0" eaLnBrk="1" latinLnBrk="0" hangingPunct="1">
      <a:defRPr sz="1519" kern="1200">
        <a:solidFill>
          <a:schemeClr val="tx1"/>
        </a:solidFill>
        <a:latin typeface="+mn-lt"/>
        <a:ea typeface="+mn-ea"/>
        <a:cs typeface="+mn-cs"/>
      </a:defRPr>
    </a:lvl4pPr>
    <a:lvl5pPr marL="2315261" algn="l" defTabSz="1157630" rtl="0" eaLnBrk="1" latinLnBrk="0" hangingPunct="1">
      <a:defRPr sz="1519" kern="1200">
        <a:solidFill>
          <a:schemeClr val="tx1"/>
        </a:solidFill>
        <a:latin typeface="+mn-lt"/>
        <a:ea typeface="+mn-ea"/>
        <a:cs typeface="+mn-cs"/>
      </a:defRPr>
    </a:lvl5pPr>
    <a:lvl6pPr marL="2894076" algn="l" defTabSz="1157630" rtl="0" eaLnBrk="1" latinLnBrk="0" hangingPunct="1">
      <a:defRPr sz="1519" kern="1200">
        <a:solidFill>
          <a:schemeClr val="tx1"/>
        </a:solidFill>
        <a:latin typeface="+mn-lt"/>
        <a:ea typeface="+mn-ea"/>
        <a:cs typeface="+mn-cs"/>
      </a:defRPr>
    </a:lvl6pPr>
    <a:lvl7pPr marL="3472891" algn="l" defTabSz="1157630" rtl="0" eaLnBrk="1" latinLnBrk="0" hangingPunct="1">
      <a:defRPr sz="1519" kern="1200">
        <a:solidFill>
          <a:schemeClr val="tx1"/>
        </a:solidFill>
        <a:latin typeface="+mn-lt"/>
        <a:ea typeface="+mn-ea"/>
        <a:cs typeface="+mn-cs"/>
      </a:defRPr>
    </a:lvl7pPr>
    <a:lvl8pPr marL="4051706" algn="l" defTabSz="1157630" rtl="0" eaLnBrk="1" latinLnBrk="0" hangingPunct="1">
      <a:defRPr sz="1519" kern="1200">
        <a:solidFill>
          <a:schemeClr val="tx1"/>
        </a:solidFill>
        <a:latin typeface="+mn-lt"/>
        <a:ea typeface="+mn-ea"/>
        <a:cs typeface="+mn-cs"/>
      </a:defRPr>
    </a:lvl8pPr>
    <a:lvl9pPr marL="4630522" algn="l" defTabSz="1157630" rtl="0" eaLnBrk="1" latinLnBrk="0" hangingPunct="1">
      <a:defRPr sz="151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fr" dirty="0"/>
              <a:t>Rationaliser et réduire le nombre d’objectifs politiques, d’objectifs spécifiques et de</a:t>
            </a:r>
          </a:p>
          <a:p>
            <a:r>
              <a:rPr lang="fr" dirty="0"/>
              <a:t>contenu des </a:t>
            </a:r>
            <a:r>
              <a:rPr lang="fr" dirty="0" err="1"/>
              <a:t>programmes </a:t>
            </a:r>
            <a:r>
              <a:rPr lang="fr" dirty="0"/>
              <a:t>impliquant une simplification de la logique d'intervention ;</a:t>
            </a:r>
            <a:endParaRPr lang="it-IT" dirty="0"/>
          </a:p>
        </p:txBody>
      </p:sp>
      <p:sp>
        <p:nvSpPr>
          <p:cNvPr id="4" name="Segnaposto numero diapositiva 3"/>
          <p:cNvSpPr>
            <a:spLocks noGrp="1"/>
          </p:cNvSpPr>
          <p:nvPr>
            <p:ph type="sldNum" sz="quarter" idx="5"/>
          </p:nvPr>
        </p:nvSpPr>
        <p:spPr/>
        <p:txBody>
          <a:bodyPr/>
          <a:lstStyle/>
          <a:p>
            <a:fld id="{6B2B941C-5C69-5947-8C97-A6FF44719B5D}" type="slidenum">
              <a:rPr lang="en-FR" smtClean="0"/>
              <a:t>4</a:t>
            </a:fld>
            <a:endParaRPr lang="en-FR"/>
          </a:p>
        </p:txBody>
      </p:sp>
    </p:spTree>
    <p:extLst>
      <p:ext uri="{BB962C8B-B14F-4D97-AF65-F5344CB8AC3E}">
        <p14:creationId xmlns:p14="http://schemas.microsoft.com/office/powerpoint/2010/main" val="3874605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B2B941C-5C69-5947-8C97-A6FF44719B5D}" type="slidenum">
              <a:rPr lang="en-FR" smtClean="0"/>
              <a:t>5</a:t>
            </a:fld>
            <a:endParaRPr lang="en-FR"/>
          </a:p>
        </p:txBody>
      </p:sp>
    </p:spTree>
    <p:extLst>
      <p:ext uri="{BB962C8B-B14F-4D97-AF65-F5344CB8AC3E}">
        <p14:creationId xmlns:p14="http://schemas.microsoft.com/office/powerpoint/2010/main" val="3955222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6B2B941C-5C69-5947-8C97-A6FF44719B5D}" type="slidenum">
              <a:rPr lang="en-FR" smtClean="0"/>
              <a:t>9</a:t>
            </a:fld>
            <a:endParaRPr lang="en-FR"/>
          </a:p>
        </p:txBody>
      </p:sp>
    </p:spTree>
    <p:extLst>
      <p:ext uri="{BB962C8B-B14F-4D97-AF65-F5344CB8AC3E}">
        <p14:creationId xmlns:p14="http://schemas.microsoft.com/office/powerpoint/2010/main" val="134194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2AE4420-B06D-4976-B1A3-7AA97359609B}" type="slidenum">
              <a:rPr lang="it-IT" smtClean="0"/>
              <a:pPr/>
              <a:t>10</a:t>
            </a:fld>
            <a:endParaRPr lang="it-IT"/>
          </a:p>
        </p:txBody>
      </p:sp>
    </p:spTree>
    <p:extLst>
      <p:ext uri="{BB962C8B-B14F-4D97-AF65-F5344CB8AC3E}">
        <p14:creationId xmlns:p14="http://schemas.microsoft.com/office/powerpoint/2010/main" val="1939155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2AE4420-B06D-4976-B1A3-7AA97359609B}" type="slidenum">
              <a:rPr lang="it-IT" smtClean="0"/>
              <a:pPr/>
              <a:t>14</a:t>
            </a:fld>
            <a:endParaRPr lang="it-IT"/>
          </a:p>
        </p:txBody>
      </p:sp>
    </p:spTree>
    <p:extLst>
      <p:ext uri="{BB962C8B-B14F-4D97-AF65-F5344CB8AC3E}">
        <p14:creationId xmlns:p14="http://schemas.microsoft.com/office/powerpoint/2010/main" val="3936590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9"/>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450"/>
              </a:spcBef>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1200">
                <a:solidFill>
                  <a:srgbClr val="000000"/>
                </a:solidFill>
                <a:latin typeface="Arial" panose="020B0604020202020204" pitchFamily="34" charset="0"/>
                <a:cs typeface="Mangal" pitchFamily="2" charset="0"/>
              </a:defRPr>
            </a:lvl1pPr>
            <a:lvl2pPr marL="742950" indent="-285750">
              <a:spcBef>
                <a:spcPct val="30000"/>
              </a:spcBef>
              <a:defRPr sz="1200">
                <a:solidFill>
                  <a:schemeClr val="tx1"/>
                </a:solidFill>
                <a:latin typeface="Calibri" panose="020F0502020204030204" pitchFamily="34" charset="0"/>
                <a:cs typeface="Mangal" pitchFamily="2" charset="0"/>
              </a:defRPr>
            </a:lvl2pPr>
            <a:lvl3pPr marL="1143000" indent="-228600">
              <a:spcBef>
                <a:spcPct val="30000"/>
              </a:spcBef>
              <a:defRPr sz="1200">
                <a:solidFill>
                  <a:schemeClr val="tx1"/>
                </a:solidFill>
                <a:latin typeface="Calibri" panose="020F0502020204030204" pitchFamily="34" charset="0"/>
                <a:cs typeface="Mangal" pitchFamily="2" charset="0"/>
              </a:defRPr>
            </a:lvl3pPr>
            <a:lvl4pPr marL="1600200" indent="-228600">
              <a:spcBef>
                <a:spcPct val="30000"/>
              </a:spcBef>
              <a:defRPr sz="1200">
                <a:solidFill>
                  <a:schemeClr val="tx1"/>
                </a:solidFill>
                <a:latin typeface="Calibri" panose="020F0502020204030204" pitchFamily="34" charset="0"/>
                <a:cs typeface="Mangal" pitchFamily="2" charset="0"/>
              </a:defRPr>
            </a:lvl4pPr>
            <a:lvl5pPr marL="2057400" indent="-228600">
              <a:spcBef>
                <a:spcPct val="30000"/>
              </a:spcBef>
              <a:defRPr sz="1200">
                <a:solidFill>
                  <a:schemeClr val="tx1"/>
                </a:solidFill>
                <a:latin typeface="Calibri" panose="020F0502020204030204" pitchFamily="34" charset="0"/>
                <a:cs typeface="Mangal" pitchFamily="2"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cs typeface="Mangal" pitchFamily="2"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cs typeface="Mangal" pitchFamily="2"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cs typeface="Mangal" pitchFamily="2"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cs typeface="Mangal" pitchFamily="2" charset="0"/>
              </a:defRPr>
            </a:lvl9pPr>
          </a:lstStyle>
          <a:p>
            <a:pPr>
              <a:spcBef>
                <a:spcPct val="0"/>
              </a:spcBef>
            </a:pPr>
            <a:fld id="{AE7B3EBF-B022-4D06-8824-1ABFB489D537}" type="slidenum">
              <a:rPr lang="en-US" altLang="it-IT">
                <a:cs typeface="Arial" panose="020B0604020202020204" pitchFamily="34" charset="0"/>
              </a:rPr>
              <a:pPr>
                <a:spcBef>
                  <a:spcPct val="0"/>
                </a:spcBef>
              </a:pPr>
              <a:t>15</a:t>
            </a:fld>
            <a:endParaRPr lang="en-US" altLang="it-IT">
              <a:cs typeface="Arial" panose="020B0604020202020204" pitchFamily="34" charset="0"/>
            </a:endParaRPr>
          </a:p>
        </p:txBody>
      </p:sp>
      <p:sp>
        <p:nvSpPr>
          <p:cNvPr id="47107" name="Rectangle 1"/>
          <p:cNvSpPr>
            <a:spLocks noGrp="1" noRot="1" noChangeAspect="1" noChangeArrowheads="1" noTextEdit="1"/>
          </p:cNvSpPr>
          <p:nvPr>
            <p:ph type="sldImg"/>
          </p:nvPr>
        </p:nvSpPr>
        <p:spPr>
          <a:xfrm>
            <a:off x="317500" y="784225"/>
            <a:ext cx="6165850" cy="3671888"/>
          </a:xfrm>
          <a:solidFill>
            <a:srgbClr val="FFFFFF"/>
          </a:solidFill>
          <a:ln>
            <a:solidFill>
              <a:srgbClr val="000000"/>
            </a:solidFill>
            <a:miter lim="800000"/>
            <a:headEnd/>
            <a:tailEnd/>
          </a:ln>
        </p:spPr>
      </p:sp>
      <p:sp>
        <p:nvSpPr>
          <p:cNvPr id="47108" name="Text Box 2"/>
          <p:cNvSpPr txBox="1">
            <a:spLocks noChangeArrowheads="1"/>
          </p:cNvSpPr>
          <p:nvPr/>
        </p:nvSpPr>
        <p:spPr bwMode="auto">
          <a:xfrm>
            <a:off x="908050" y="4692650"/>
            <a:ext cx="4981575" cy="445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1449" tIns="45725" rIns="91449" bIns="45725" anchor="ctr"/>
          <a:lstStyle>
            <a:lvl1pPr>
              <a:spcBef>
                <a:spcPts val="450"/>
              </a:spcBef>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1200">
                <a:solidFill>
                  <a:srgbClr val="000000"/>
                </a:solidFill>
                <a:latin typeface="Arial" panose="020B0604020202020204" pitchFamily="34" charset="0"/>
                <a:cs typeface="Mangal" pitchFamily="2" charset="0"/>
              </a:defRPr>
            </a:lvl1pPr>
            <a:lvl2pPr marL="742950" indent="-285750">
              <a:spcBef>
                <a:spcPct val="30000"/>
              </a:spcBef>
              <a:defRPr sz="1200">
                <a:solidFill>
                  <a:schemeClr val="tx1"/>
                </a:solidFill>
                <a:latin typeface="Calibri" panose="020F0502020204030204" pitchFamily="34" charset="0"/>
                <a:cs typeface="Mangal" pitchFamily="2" charset="0"/>
              </a:defRPr>
            </a:lvl2pPr>
            <a:lvl3pPr marL="1143000" indent="-228600">
              <a:spcBef>
                <a:spcPct val="30000"/>
              </a:spcBef>
              <a:defRPr sz="1200">
                <a:solidFill>
                  <a:schemeClr val="tx1"/>
                </a:solidFill>
                <a:latin typeface="Calibri" panose="020F0502020204030204" pitchFamily="34" charset="0"/>
                <a:cs typeface="Mangal" pitchFamily="2" charset="0"/>
              </a:defRPr>
            </a:lvl3pPr>
            <a:lvl4pPr marL="1600200" indent="-228600">
              <a:spcBef>
                <a:spcPct val="30000"/>
              </a:spcBef>
              <a:defRPr sz="1200">
                <a:solidFill>
                  <a:schemeClr val="tx1"/>
                </a:solidFill>
                <a:latin typeface="Calibri" panose="020F0502020204030204" pitchFamily="34" charset="0"/>
                <a:cs typeface="Mangal" pitchFamily="2" charset="0"/>
              </a:defRPr>
            </a:lvl4pPr>
            <a:lvl5pPr marL="2057400" indent="-228600">
              <a:spcBef>
                <a:spcPct val="30000"/>
              </a:spcBef>
              <a:defRPr sz="1200">
                <a:solidFill>
                  <a:schemeClr val="tx1"/>
                </a:solidFill>
                <a:latin typeface="Calibri" panose="020F0502020204030204" pitchFamily="34" charset="0"/>
                <a:cs typeface="Mangal" pitchFamily="2"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cs typeface="Mangal" pitchFamily="2"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cs typeface="Mangal" pitchFamily="2"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cs typeface="Mangal" pitchFamily="2"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cs typeface="Mangal" pitchFamily="2" charset="0"/>
              </a:defRPr>
            </a:lvl9pPr>
          </a:lstStyle>
          <a:p>
            <a:pPr eaLnBrk="1" hangingPunct="1">
              <a:spcBef>
                <a:spcPct val="0"/>
              </a:spcBef>
            </a:pPr>
            <a:endParaRPr lang="it-IT" altLang="it-IT" sz="1800">
              <a:solidFill>
                <a:schemeClr val="tx1"/>
              </a:solidFill>
              <a:cs typeface="Arial" panose="020B0604020202020204" pitchFamily="34" charset="0"/>
            </a:endParaRPr>
          </a:p>
        </p:txBody>
      </p:sp>
      <p:sp>
        <p:nvSpPr>
          <p:cNvPr id="47109" name="Segnaposto note 4"/>
          <p:cNvSpPr txBox="1">
            <a:spLocks noGrp="1"/>
          </p:cNvSpPr>
          <p:nvPr>
            <p:ph type="body" idx="1"/>
          </p:nvPr>
        </p:nvSpPr>
        <p:spPr/>
        <p:txBody>
          <a:bodyPr/>
          <a:lstStyle/>
          <a:p>
            <a:endParaRPr lang="en-US" altLang="it-IT" dirty="0">
              <a:latin typeface="Calibri" panose="020F0502020204030204" pitchFamily="34" charset="0"/>
              <a:cs typeface="Mangal" pitchFamily="2" charset="0"/>
            </a:endParaRPr>
          </a:p>
          <a:p>
            <a:endParaRPr altLang="it-IT" dirty="0">
              <a:latin typeface="Arial" panose="020B0604020202020204" pitchFamily="34" charset="0"/>
              <a:cs typeface="Mangal" pitchFamily="2" charset="0"/>
            </a:endParaRPr>
          </a:p>
        </p:txBody>
      </p:sp>
    </p:spTree>
    <p:extLst>
      <p:ext uri="{BB962C8B-B14F-4D97-AF65-F5344CB8AC3E}">
        <p14:creationId xmlns:p14="http://schemas.microsoft.com/office/powerpoint/2010/main" val="2635467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29700" name="Segnaposto numero diapositiva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C1D79E2-BE64-4213-BE1B-C146467741EB}" type="slidenum">
              <a:rPr lang="it-IT" altLang="it-IT">
                <a:latin typeface="Calibri" panose="020F0502020204030204" pitchFamily="34" charset="0"/>
              </a:rPr>
              <a:pPr eaLnBrk="1" hangingPunct="1"/>
              <a:t>22</a:t>
            </a:fld>
            <a:endParaRPr lang="it-IT" altLang="it-IT">
              <a:latin typeface="Calibri" panose="020F0502020204030204" pitchFamily="34" charset="0"/>
            </a:endParaRPr>
          </a:p>
        </p:txBody>
      </p:sp>
    </p:spTree>
    <p:extLst>
      <p:ext uri="{BB962C8B-B14F-4D97-AF65-F5344CB8AC3E}">
        <p14:creationId xmlns:p14="http://schemas.microsoft.com/office/powerpoint/2010/main" val="1203512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29700" name="Segnaposto numero diapositiva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C1D79E2-BE64-4213-BE1B-C146467741EB}" type="slidenum">
              <a:rPr lang="it-IT" altLang="it-IT">
                <a:latin typeface="Calibri" panose="020F0502020204030204" pitchFamily="34" charset="0"/>
              </a:rPr>
              <a:pPr eaLnBrk="1" hangingPunct="1"/>
              <a:t>23</a:t>
            </a:fld>
            <a:endParaRPr lang="it-IT" altLang="it-IT">
              <a:latin typeface="Calibri" panose="020F0502020204030204" pitchFamily="34" charset="0"/>
            </a:endParaRPr>
          </a:p>
        </p:txBody>
      </p:sp>
    </p:spTree>
    <p:extLst>
      <p:ext uri="{BB962C8B-B14F-4D97-AF65-F5344CB8AC3E}">
        <p14:creationId xmlns:p14="http://schemas.microsoft.com/office/powerpoint/2010/main" val="1297169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dirty="0"/>
          </a:p>
        </p:txBody>
      </p:sp>
      <p:sp>
        <p:nvSpPr>
          <p:cNvPr id="29700" name="Segnaposto numero diapositiva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C1D79E2-BE64-4213-BE1B-C146467741EB}" type="slidenum">
              <a:rPr lang="it-IT" altLang="it-IT">
                <a:latin typeface="Calibri" panose="020F0502020204030204" pitchFamily="34" charset="0"/>
              </a:rPr>
              <a:pPr eaLnBrk="1" hangingPunct="1"/>
              <a:t>24</a:t>
            </a:fld>
            <a:endParaRPr lang="it-IT" altLang="it-IT">
              <a:latin typeface="Calibri" panose="020F0502020204030204" pitchFamily="34" charset="0"/>
            </a:endParaRPr>
          </a:p>
        </p:txBody>
      </p:sp>
    </p:spTree>
    <p:extLst>
      <p:ext uri="{BB962C8B-B14F-4D97-AF65-F5344CB8AC3E}">
        <p14:creationId xmlns:p14="http://schemas.microsoft.com/office/powerpoint/2010/main" val="2654523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39EA6532-CA9A-C958-1235-92B880BFAE87}"/>
              </a:ext>
            </a:extLst>
          </p:cNvPr>
          <p:cNvSpPr>
            <a:spLocks noGrp="1"/>
          </p:cNvSpPr>
          <p:nvPr>
            <p:ph type="title"/>
          </p:nvPr>
        </p:nvSpPr>
        <p:spPr>
          <a:xfrm>
            <a:off x="677856" y="3054474"/>
            <a:ext cx="13804025" cy="1739900"/>
          </a:xfrm>
          <a:prstGeom prst="rect">
            <a:avLst/>
          </a:prstGeom>
        </p:spPr>
        <p:txBody>
          <a:bodyPr vert="horz" lIns="91440" tIns="45720" rIns="91440" bIns="45720" rtlCol="0" anchor="b">
            <a:normAutofit/>
          </a:bodyPr>
          <a:lstStyle>
            <a:lvl1pPr>
              <a:defRPr sz="5400">
                <a:latin typeface="Open Sans" panose="020B0606030504020204" pitchFamily="34" charset="0"/>
                <a:ea typeface="Open Sans" panose="020B0606030504020204" pitchFamily="34" charset="0"/>
                <a:cs typeface="Open Sans" panose="020B0606030504020204" pitchFamily="34" charset="0"/>
              </a:defRPr>
            </a:lvl1pPr>
          </a:lstStyle>
          <a:p>
            <a:r>
              <a:rPr lang="it-IT"/>
              <a:t>Fare clic per modificare lo stile del titolo dello schema</a:t>
            </a:r>
            <a:endParaRPr lang="en-FR" dirty="0"/>
          </a:p>
        </p:txBody>
      </p:sp>
      <p:sp>
        <p:nvSpPr>
          <p:cNvPr id="4" name="Text Placeholder 5">
            <a:extLst>
              <a:ext uri="{FF2B5EF4-FFF2-40B4-BE49-F238E27FC236}">
                <a16:creationId xmlns:a16="http://schemas.microsoft.com/office/drawing/2014/main" id="{86A8328D-D743-93C4-E815-E8AA00F7BB22}"/>
              </a:ext>
            </a:extLst>
          </p:cNvPr>
          <p:cNvSpPr>
            <a:spLocks noGrp="1"/>
          </p:cNvSpPr>
          <p:nvPr>
            <p:ph idx="1" hasCustomPrompt="1"/>
          </p:nvPr>
        </p:nvSpPr>
        <p:spPr>
          <a:xfrm>
            <a:off x="695693" y="4860757"/>
            <a:ext cx="13804025" cy="2451461"/>
          </a:xfrm>
          <a:prstGeom prst="rect">
            <a:avLst/>
          </a:prstGeom>
        </p:spPr>
        <p:txBody>
          <a:bodyPr vert="horz" lIns="91440" tIns="45720" rIns="91440" bIns="45720" rtlCol="0">
            <a:normAutofit/>
          </a:bodyPr>
          <a:lstStyle>
            <a:lvl1pPr>
              <a:defRPr sz="3200">
                <a:latin typeface="Open Sans" panose="020B0606030504020204" pitchFamily="34" charset="0"/>
                <a:ea typeface="Open Sans" panose="020B0606030504020204" pitchFamily="34" charset="0"/>
                <a:cs typeface="Open Sans" panose="020B0606030504020204" pitchFamily="34" charset="0"/>
              </a:defRPr>
            </a:lvl1pPr>
            <a:lvl2pPr>
              <a:defRPr sz="2400"/>
            </a:lvl2pPr>
            <a:lvl3pPr>
              <a:defRPr sz="2400"/>
            </a:lvl3pPr>
          </a:lstStyle>
          <a:p>
            <a:pPr lvl="0"/>
            <a:r>
              <a:rPr lang="en-GB" dirty="0"/>
              <a:t>Click to edit Master text styles</a:t>
            </a:r>
          </a:p>
        </p:txBody>
      </p:sp>
    </p:spTree>
    <p:extLst>
      <p:ext uri="{BB962C8B-B14F-4D97-AF65-F5344CB8AC3E}">
        <p14:creationId xmlns:p14="http://schemas.microsoft.com/office/powerpoint/2010/main" val="4103994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6D33A-E390-3D4F-6ABE-0E266900F3A6}"/>
              </a:ext>
            </a:extLst>
          </p:cNvPr>
          <p:cNvSpPr>
            <a:spLocks noGrp="1"/>
          </p:cNvSpPr>
          <p:nvPr>
            <p:ph type="title"/>
          </p:nvPr>
        </p:nvSpPr>
        <p:spPr>
          <a:xfrm>
            <a:off x="845202" y="3103029"/>
            <a:ext cx="8816868" cy="1757389"/>
          </a:xfrm>
          <a:prstGeom prst="rect">
            <a:avLst/>
          </a:prstGeom>
        </p:spPr>
        <p:txBody>
          <a:bodyPr anchor="b"/>
          <a:lstStyle>
            <a:lvl1pPr>
              <a:defRPr sz="5400">
                <a:latin typeface="Open Sans" panose="020B0606030504020204" pitchFamily="34" charset="0"/>
                <a:ea typeface="Open Sans" panose="020B0606030504020204" pitchFamily="34" charset="0"/>
                <a:cs typeface="Open Sans" panose="020B0606030504020204" pitchFamily="34" charset="0"/>
              </a:defRPr>
            </a:lvl1pPr>
          </a:lstStyle>
          <a:p>
            <a:r>
              <a:rPr lang="it-IT"/>
              <a:t>Fare clic per modificare lo stile del titolo dello schema</a:t>
            </a:r>
            <a:endParaRPr lang="en-FR" dirty="0"/>
          </a:p>
        </p:txBody>
      </p:sp>
      <p:sp>
        <p:nvSpPr>
          <p:cNvPr id="5" name="Date Placeholder 4">
            <a:extLst>
              <a:ext uri="{FF2B5EF4-FFF2-40B4-BE49-F238E27FC236}">
                <a16:creationId xmlns:a16="http://schemas.microsoft.com/office/drawing/2014/main" id="{8D65C966-B34F-9475-F80E-76C6AB219A1B}"/>
              </a:ext>
            </a:extLst>
          </p:cNvPr>
          <p:cNvSpPr>
            <a:spLocks noGrp="1"/>
          </p:cNvSpPr>
          <p:nvPr>
            <p:ph type="dt" sz="half" idx="12"/>
          </p:nvPr>
        </p:nvSpPr>
        <p:spPr>
          <a:xfrm>
            <a:off x="7973969" y="9278312"/>
            <a:ext cx="1688101" cy="479425"/>
          </a:xfrm>
          <a:prstGeom prst="rect">
            <a:avLst/>
          </a:prstGeom>
        </p:spPr>
        <p:txBody>
          <a:bodyPr/>
          <a:lstStyle/>
          <a:p>
            <a:fld id="{257C4484-84D2-FB42-946F-B9793ADC6846}" type="datetimeFigureOut">
              <a:rPr lang="en-FR" smtClean="0"/>
              <a:pPr/>
              <a:t>02/21/2024</a:t>
            </a:fld>
            <a:endParaRPr lang="en-FR"/>
          </a:p>
        </p:txBody>
      </p:sp>
      <p:cxnSp>
        <p:nvCxnSpPr>
          <p:cNvPr id="7" name="Straight Connector 6">
            <a:extLst>
              <a:ext uri="{FF2B5EF4-FFF2-40B4-BE49-F238E27FC236}">
                <a16:creationId xmlns:a16="http://schemas.microsoft.com/office/drawing/2014/main" id="{6992B47C-C369-A817-0B80-4AF713CEF594}"/>
              </a:ext>
            </a:extLst>
          </p:cNvPr>
          <p:cNvCxnSpPr>
            <a:cxnSpLocks/>
          </p:cNvCxnSpPr>
          <p:nvPr userDrawn="1"/>
        </p:nvCxnSpPr>
        <p:spPr>
          <a:xfrm>
            <a:off x="845202" y="5077324"/>
            <a:ext cx="8816868" cy="0"/>
          </a:xfrm>
          <a:prstGeom prst="line">
            <a:avLst/>
          </a:prstGeom>
          <a:ln>
            <a:solidFill>
              <a:srgbClr val="0D4194"/>
            </a:solidFill>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D5F980DD-4365-29B3-415F-70EF4E9B53A0}"/>
              </a:ext>
            </a:extLst>
          </p:cNvPr>
          <p:cNvSpPr>
            <a:spLocks noGrp="1"/>
          </p:cNvSpPr>
          <p:nvPr>
            <p:ph type="body" sz="quarter" idx="13"/>
          </p:nvPr>
        </p:nvSpPr>
        <p:spPr>
          <a:xfrm>
            <a:off x="844884" y="5294228"/>
            <a:ext cx="8816868" cy="1106488"/>
          </a:xfrm>
          <a:prstGeom prst="rect">
            <a:avLst/>
          </a:prstGeom>
        </p:spPr>
        <p:txBody>
          <a:bodyPr/>
          <a:lstStyle>
            <a:lvl1pPr>
              <a:defRPr sz="3200">
                <a:latin typeface="Open Sans" panose="020B0606030504020204" pitchFamily="34" charset="0"/>
                <a:ea typeface="Open Sans" panose="020B0606030504020204" pitchFamily="34" charset="0"/>
                <a:cs typeface="Open Sans" panose="020B0606030504020204" pitchFamily="34" charset="0"/>
              </a:defRPr>
            </a:lvl1pPr>
            <a:lvl2pPr marL="566974" indent="0">
              <a:buNone/>
              <a:defRPr/>
            </a:lvl2pPr>
          </a:lstStyle>
          <a:p>
            <a:pPr lvl="0"/>
            <a:r>
              <a:rPr lang="it-IT"/>
              <a:t>Fare clic per modificare gli stili del testo dello schema</a:t>
            </a:r>
          </a:p>
        </p:txBody>
      </p:sp>
    </p:spTree>
    <p:extLst>
      <p:ext uri="{BB962C8B-B14F-4D97-AF65-F5344CB8AC3E}">
        <p14:creationId xmlns:p14="http://schemas.microsoft.com/office/powerpoint/2010/main" val="2577914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AE851F9-FDD2-C604-F68A-48E68642AC9D}"/>
              </a:ext>
            </a:extLst>
          </p:cNvPr>
          <p:cNvSpPr>
            <a:spLocks noGrp="1"/>
          </p:cNvSpPr>
          <p:nvPr>
            <p:ph type="ftr" sz="quarter" idx="10"/>
          </p:nvPr>
        </p:nvSpPr>
        <p:spPr/>
        <p:txBody>
          <a:bodyPr/>
          <a:lstStyle/>
          <a:p>
            <a:endParaRPr lang="en-FR" dirty="0"/>
          </a:p>
        </p:txBody>
      </p:sp>
      <p:sp>
        <p:nvSpPr>
          <p:cNvPr id="4" name="Title 1">
            <a:extLst>
              <a:ext uri="{FF2B5EF4-FFF2-40B4-BE49-F238E27FC236}">
                <a16:creationId xmlns:a16="http://schemas.microsoft.com/office/drawing/2014/main" id="{A214CBB9-F9DB-A062-1CF2-2E335D21E8DF}"/>
              </a:ext>
            </a:extLst>
          </p:cNvPr>
          <p:cNvSpPr>
            <a:spLocks noGrp="1"/>
          </p:cNvSpPr>
          <p:nvPr>
            <p:ph type="title"/>
          </p:nvPr>
        </p:nvSpPr>
        <p:spPr>
          <a:xfrm>
            <a:off x="744679" y="729606"/>
            <a:ext cx="13631463" cy="593506"/>
          </a:xfrm>
          <a:prstGeom prst="rect">
            <a:avLst/>
          </a:prstGeom>
        </p:spPr>
        <p:txBody>
          <a:bodyPr/>
          <a:lstStyle>
            <a:lvl1pPr>
              <a:defRPr sz="4000" cap="small" baseline="0">
                <a:latin typeface="Open Sans" panose="020B0606030504020204" pitchFamily="34" charset="0"/>
                <a:ea typeface="Open Sans" panose="020B0606030504020204" pitchFamily="34" charset="0"/>
                <a:cs typeface="Open Sans" panose="020B0606030504020204" pitchFamily="34" charset="0"/>
              </a:defRPr>
            </a:lvl1pPr>
          </a:lstStyle>
          <a:p>
            <a:r>
              <a:rPr lang="en-GB" dirty="0"/>
              <a:t>Click to edit Master title style</a:t>
            </a:r>
            <a:endParaRPr lang="en-FR" dirty="0"/>
          </a:p>
        </p:txBody>
      </p:sp>
      <p:sp>
        <p:nvSpPr>
          <p:cNvPr id="5" name="Content Placeholder 7">
            <a:extLst>
              <a:ext uri="{FF2B5EF4-FFF2-40B4-BE49-F238E27FC236}">
                <a16:creationId xmlns:a16="http://schemas.microsoft.com/office/drawing/2014/main" id="{FBB100FB-3A45-2434-9E9D-919CA7CD8661}"/>
              </a:ext>
            </a:extLst>
          </p:cNvPr>
          <p:cNvSpPr>
            <a:spLocks noGrp="1"/>
          </p:cNvSpPr>
          <p:nvPr>
            <p:ph sz="quarter" idx="13"/>
          </p:nvPr>
        </p:nvSpPr>
        <p:spPr>
          <a:xfrm>
            <a:off x="743209" y="2646947"/>
            <a:ext cx="13632934" cy="4538785"/>
          </a:xfrm>
          <a:prstGeom prst="rect">
            <a:avLst/>
          </a:prstGeom>
        </p:spPr>
        <p:txBody>
          <a:bodyPr/>
          <a:lstStyle>
            <a:lvl1pPr>
              <a:defRPr sz="2800">
                <a:latin typeface="Open Sans" panose="020B0606030504020204" pitchFamily="34" charset="0"/>
                <a:ea typeface="Open Sans" panose="020B0606030504020204" pitchFamily="34" charset="0"/>
                <a:cs typeface="Open Sans" panose="020B0606030504020204" pitchFamily="34" charset="0"/>
              </a:defRPr>
            </a:lvl1pPr>
            <a:lvl2pPr>
              <a:defRPr sz="2400">
                <a:latin typeface="Open Sans" panose="020B0606030504020204" pitchFamily="34" charset="0"/>
                <a:ea typeface="Open Sans" panose="020B0606030504020204" pitchFamily="34" charset="0"/>
                <a:cs typeface="Open Sans" panose="020B0606030504020204" pitchFamily="34" charset="0"/>
              </a:defRPr>
            </a:lvl2pPr>
            <a:lvl3pPr>
              <a:defRPr sz="2000">
                <a:latin typeface="Open Sans" panose="020B0606030504020204" pitchFamily="34" charset="0"/>
                <a:ea typeface="Open Sans" panose="020B0606030504020204" pitchFamily="34" charset="0"/>
                <a:cs typeface="Open Sans" panose="020B0606030504020204" pitchFamily="34" charset="0"/>
              </a:defRPr>
            </a:lvl3pPr>
            <a:lvl4pPr>
              <a:defRPr sz="1800">
                <a:latin typeface="Open Sans" panose="020B0606030504020204" pitchFamily="34" charset="0"/>
                <a:ea typeface="Open Sans" panose="020B0606030504020204" pitchFamily="34" charset="0"/>
                <a:cs typeface="Open Sans" panose="020B0606030504020204" pitchFamily="34" charset="0"/>
              </a:defRPr>
            </a:lvl4pPr>
            <a:lvl5pP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6" name="Text Placeholder 9">
            <a:extLst>
              <a:ext uri="{FF2B5EF4-FFF2-40B4-BE49-F238E27FC236}">
                <a16:creationId xmlns:a16="http://schemas.microsoft.com/office/drawing/2014/main" id="{790EB919-A881-33CD-3212-EB8C9426A677}"/>
              </a:ext>
            </a:extLst>
          </p:cNvPr>
          <p:cNvSpPr>
            <a:spLocks noGrp="1"/>
          </p:cNvSpPr>
          <p:nvPr>
            <p:ph type="body" sz="quarter" idx="14"/>
          </p:nvPr>
        </p:nvSpPr>
        <p:spPr>
          <a:xfrm>
            <a:off x="743208" y="1350006"/>
            <a:ext cx="13631463" cy="990600"/>
          </a:xfrm>
          <a:prstGeom prst="rect">
            <a:avLst/>
          </a:prstGeom>
        </p:spPr>
        <p:txBody>
          <a:bodyPr/>
          <a:lstStyle>
            <a:lvl1pPr>
              <a:defRPr sz="3200">
                <a:latin typeface="Open Sans" panose="020B0606030504020204" pitchFamily="34" charset="0"/>
                <a:ea typeface="Open Sans" panose="020B0606030504020204" pitchFamily="34" charset="0"/>
                <a:cs typeface="Open Sans" panose="020B0606030504020204" pitchFamily="34" charset="0"/>
              </a:defRPr>
            </a:lvl1pPr>
            <a:lvl2pPr>
              <a:defRPr sz="2400"/>
            </a:lvl2pPr>
            <a:lvl3pPr marL="1133947" indent="0">
              <a:buNone/>
              <a:defRPr sz="2000"/>
            </a:lvl3pPr>
            <a:lvl4pPr>
              <a:defRPr sz="1800"/>
            </a:lvl4pPr>
            <a:lvl5pPr>
              <a:defRPr sz="1800"/>
            </a:lvl5pPr>
          </a:lstStyle>
          <a:p>
            <a:pPr lvl="0"/>
            <a:r>
              <a:rPr lang="en-GB" dirty="0"/>
              <a:t>Click to edit Master text style</a:t>
            </a:r>
          </a:p>
        </p:txBody>
      </p:sp>
    </p:spTree>
    <p:extLst>
      <p:ext uri="{BB962C8B-B14F-4D97-AF65-F5344CB8AC3E}">
        <p14:creationId xmlns:p14="http://schemas.microsoft.com/office/powerpoint/2010/main" val="2513490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826A509-4B2F-A394-83C9-58980227E934}"/>
              </a:ext>
            </a:extLst>
          </p:cNvPr>
          <p:cNvSpPr>
            <a:spLocks noGrp="1"/>
          </p:cNvSpPr>
          <p:nvPr>
            <p:ph type="ftr" sz="quarter" idx="10"/>
          </p:nvPr>
        </p:nvSpPr>
        <p:spPr/>
        <p:txBody>
          <a:bodyPr/>
          <a:lstStyle/>
          <a:p>
            <a:endParaRPr lang="en-FR" dirty="0"/>
          </a:p>
        </p:txBody>
      </p:sp>
      <p:sp>
        <p:nvSpPr>
          <p:cNvPr id="4" name="Content Placeholder 8">
            <a:extLst>
              <a:ext uri="{FF2B5EF4-FFF2-40B4-BE49-F238E27FC236}">
                <a16:creationId xmlns:a16="http://schemas.microsoft.com/office/drawing/2014/main" id="{873A7D5A-DFE6-99DA-2FDB-0AEADAA327BE}"/>
              </a:ext>
            </a:extLst>
          </p:cNvPr>
          <p:cNvSpPr>
            <a:spLocks noGrp="1"/>
          </p:cNvSpPr>
          <p:nvPr>
            <p:ph sz="quarter" idx="14"/>
          </p:nvPr>
        </p:nvSpPr>
        <p:spPr>
          <a:xfrm>
            <a:off x="6974543" y="1745672"/>
            <a:ext cx="7401600" cy="5430380"/>
          </a:xfrm>
          <a:prstGeom prst="rect">
            <a:avLst/>
          </a:prstGeom>
        </p:spPr>
        <p:txBody>
          <a:bodyPr/>
          <a:lstStyle>
            <a:lvl1pPr>
              <a:defRPr sz="2400">
                <a:latin typeface="Open Sans" panose="020B0606030504020204" pitchFamily="34" charset="0"/>
                <a:ea typeface="Open Sans" panose="020B0606030504020204" pitchFamily="34" charset="0"/>
                <a:cs typeface="Open Sans" panose="020B0606030504020204" pitchFamily="34" charset="0"/>
              </a:defRPr>
            </a:lvl1pPr>
            <a:lvl2pPr>
              <a:defRPr sz="2000">
                <a:latin typeface="Open Sans" panose="020B0606030504020204" pitchFamily="34" charset="0"/>
                <a:ea typeface="Open Sans" panose="020B0606030504020204" pitchFamily="34" charset="0"/>
                <a:cs typeface="Open Sans" panose="020B0606030504020204" pitchFamily="34" charset="0"/>
              </a:defRPr>
            </a:lvl2pPr>
            <a:lvl3pPr>
              <a:defRPr sz="1800">
                <a:latin typeface="Open Sans" panose="020B0606030504020204" pitchFamily="34" charset="0"/>
                <a:ea typeface="Open Sans" panose="020B0606030504020204" pitchFamily="34" charset="0"/>
                <a:cs typeface="Open Sans" panose="020B0606030504020204" pitchFamily="34" charset="0"/>
              </a:defRPr>
            </a:lvl3pPr>
            <a:lvl4pPr>
              <a:defRPr sz="1600">
                <a:latin typeface="Open Sans" panose="020B0606030504020204" pitchFamily="34" charset="0"/>
                <a:ea typeface="Open Sans" panose="020B0606030504020204" pitchFamily="34" charset="0"/>
                <a:cs typeface="Open Sans" panose="020B0606030504020204" pitchFamily="34" charset="0"/>
              </a:defRPr>
            </a:lvl4pPr>
            <a:lvl5pP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5" name="Text Placeholder 10">
            <a:extLst>
              <a:ext uri="{FF2B5EF4-FFF2-40B4-BE49-F238E27FC236}">
                <a16:creationId xmlns:a16="http://schemas.microsoft.com/office/drawing/2014/main" id="{693945F4-A905-06E2-988E-B22BECCDBA5A}"/>
              </a:ext>
            </a:extLst>
          </p:cNvPr>
          <p:cNvSpPr>
            <a:spLocks noGrp="1"/>
          </p:cNvSpPr>
          <p:nvPr>
            <p:ph type="body" sz="quarter" idx="15"/>
          </p:nvPr>
        </p:nvSpPr>
        <p:spPr>
          <a:xfrm>
            <a:off x="743208" y="1745672"/>
            <a:ext cx="5854816" cy="5430379"/>
          </a:xfrm>
          <a:prstGeom prst="rect">
            <a:avLst/>
          </a:prstGeom>
        </p:spPr>
        <p:txBody>
          <a:bodyPr/>
          <a:lstStyle>
            <a:lvl1pPr>
              <a:defRPr sz="2400">
                <a:latin typeface="Open Sans" panose="020B0606030504020204" pitchFamily="34" charset="0"/>
                <a:ea typeface="Open Sans" panose="020B0606030504020204" pitchFamily="34" charset="0"/>
                <a:cs typeface="Open Sans" panose="020B0606030504020204" pitchFamily="34" charset="0"/>
              </a:defRPr>
            </a:lvl1pPr>
            <a:lvl2pPr>
              <a:defRPr sz="2000">
                <a:latin typeface="Open Sans" panose="020B0606030504020204" pitchFamily="34" charset="0"/>
                <a:ea typeface="Open Sans" panose="020B0606030504020204" pitchFamily="34" charset="0"/>
                <a:cs typeface="Open Sans" panose="020B0606030504020204" pitchFamily="34" charset="0"/>
              </a:defRPr>
            </a:lvl2pPr>
            <a:lvl3pPr>
              <a:defRPr sz="1800">
                <a:latin typeface="Open Sans" panose="020B0606030504020204" pitchFamily="34" charset="0"/>
                <a:ea typeface="Open Sans" panose="020B0606030504020204" pitchFamily="34" charset="0"/>
                <a:cs typeface="Open Sans" panose="020B0606030504020204" pitchFamily="34" charset="0"/>
              </a:defRPr>
            </a:lvl3pPr>
            <a:lvl4pPr>
              <a:defRPr sz="1600">
                <a:latin typeface="Open Sans" panose="020B0606030504020204" pitchFamily="34" charset="0"/>
                <a:ea typeface="Open Sans" panose="020B0606030504020204" pitchFamily="34" charset="0"/>
                <a:cs typeface="Open Sans" panose="020B0606030504020204" pitchFamily="34" charset="0"/>
              </a:defRPr>
            </a:lvl4pPr>
            <a:lvl5pP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FR" dirty="0"/>
          </a:p>
        </p:txBody>
      </p:sp>
      <p:sp>
        <p:nvSpPr>
          <p:cNvPr id="7" name="Title 1">
            <a:extLst>
              <a:ext uri="{FF2B5EF4-FFF2-40B4-BE49-F238E27FC236}">
                <a16:creationId xmlns:a16="http://schemas.microsoft.com/office/drawing/2014/main" id="{5E444F1A-5CD3-5F0E-958B-E65CCD094AF7}"/>
              </a:ext>
            </a:extLst>
          </p:cNvPr>
          <p:cNvSpPr>
            <a:spLocks noGrp="1"/>
          </p:cNvSpPr>
          <p:nvPr>
            <p:ph type="title"/>
          </p:nvPr>
        </p:nvSpPr>
        <p:spPr>
          <a:xfrm>
            <a:off x="744679" y="729606"/>
            <a:ext cx="13631463" cy="593506"/>
          </a:xfrm>
          <a:prstGeom prst="rect">
            <a:avLst/>
          </a:prstGeom>
        </p:spPr>
        <p:txBody>
          <a:bodyPr/>
          <a:lstStyle>
            <a:lvl1pPr>
              <a:defRPr sz="4000" cap="small" baseline="0">
                <a:latin typeface="Open Sans" panose="020B0606030504020204" pitchFamily="34" charset="0"/>
                <a:ea typeface="Open Sans" panose="020B0606030504020204" pitchFamily="34" charset="0"/>
                <a:cs typeface="Open Sans" panose="020B0606030504020204" pitchFamily="34" charset="0"/>
              </a:defRPr>
            </a:lvl1pPr>
          </a:lstStyle>
          <a:p>
            <a:r>
              <a:rPr lang="en-GB" dirty="0"/>
              <a:t>Click to edit Master title style</a:t>
            </a:r>
            <a:endParaRPr lang="en-FR" dirty="0"/>
          </a:p>
        </p:txBody>
      </p:sp>
    </p:spTree>
    <p:extLst>
      <p:ext uri="{BB962C8B-B14F-4D97-AF65-F5344CB8AC3E}">
        <p14:creationId xmlns:p14="http://schemas.microsoft.com/office/powerpoint/2010/main" val="2693732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866E7B3-A3B0-4C0B-AE8A-1CCAD99C9160}" type="datetime1">
              <a:rPr lang="it-IT" smtClean="0"/>
              <a:pPr/>
              <a:t>21/02/2024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54485AE-0FE6-46AD-B69B-BF359218B517}" type="slidenum">
              <a:rPr lang="it-IT" smtClean="0"/>
              <a:pPr/>
              <a:t>‹N›</a:t>
            </a:fld>
            <a:endParaRPr lang="it-IT"/>
          </a:p>
        </p:txBody>
      </p:sp>
    </p:spTree>
    <p:extLst>
      <p:ext uri="{BB962C8B-B14F-4D97-AF65-F5344CB8AC3E}">
        <p14:creationId xmlns:p14="http://schemas.microsoft.com/office/powerpoint/2010/main" val="1587785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988127F-B6DA-4688-AA34-86BC399A8F30}" type="datetime1">
              <a:rPr lang="it-IT" smtClean="0"/>
              <a:pPr/>
              <a:t>21/02/2024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054485AE-0FE6-46AD-B69B-BF359218B517}" type="slidenum">
              <a:rPr lang="it-IT" smtClean="0"/>
              <a:pPr/>
              <a:t>‹N›</a:t>
            </a:fld>
            <a:endParaRPr lang="it-IT"/>
          </a:p>
        </p:txBody>
      </p:sp>
    </p:spTree>
    <p:extLst>
      <p:ext uri="{BB962C8B-B14F-4D97-AF65-F5344CB8AC3E}">
        <p14:creationId xmlns:p14="http://schemas.microsoft.com/office/powerpoint/2010/main" val="1903174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6E6C7-1E17-F5F3-7687-FBFD6F552700}"/>
              </a:ext>
            </a:extLst>
          </p:cNvPr>
          <p:cNvSpPr>
            <a:spLocks noGrp="1"/>
          </p:cNvSpPr>
          <p:nvPr>
            <p:ph type="title"/>
          </p:nvPr>
        </p:nvSpPr>
        <p:spPr>
          <a:xfrm>
            <a:off x="996633" y="3579019"/>
            <a:ext cx="6958330" cy="1739900"/>
          </a:xfrm>
          <a:prstGeom prst="rect">
            <a:avLst/>
          </a:prstGeom>
        </p:spPr>
        <p:txBody>
          <a:bodyPr anchor="b"/>
          <a:lstStyle>
            <a:lvl1pPr>
              <a:defRPr sz="4800">
                <a:latin typeface="Open Sans" panose="020B0606030504020204" pitchFamily="34" charset="0"/>
                <a:ea typeface="Open Sans" panose="020B0606030504020204" pitchFamily="34" charset="0"/>
                <a:cs typeface="Open Sans" panose="020B0606030504020204" pitchFamily="34" charset="0"/>
              </a:defRPr>
            </a:lvl1pPr>
          </a:lstStyle>
          <a:p>
            <a:r>
              <a:rPr lang="en-GB"/>
              <a:t>Click to edit Master title style</a:t>
            </a:r>
            <a:endParaRPr lang="en-FR"/>
          </a:p>
        </p:txBody>
      </p:sp>
      <p:sp>
        <p:nvSpPr>
          <p:cNvPr id="3" name="Date Placeholder 2">
            <a:extLst>
              <a:ext uri="{FF2B5EF4-FFF2-40B4-BE49-F238E27FC236}">
                <a16:creationId xmlns:a16="http://schemas.microsoft.com/office/drawing/2014/main" id="{A77D3919-75D9-9683-61E8-11A68CE75826}"/>
              </a:ext>
            </a:extLst>
          </p:cNvPr>
          <p:cNvSpPr>
            <a:spLocks noGrp="1"/>
          </p:cNvSpPr>
          <p:nvPr>
            <p:ph type="dt" sz="half" idx="10"/>
          </p:nvPr>
        </p:nvSpPr>
        <p:spPr/>
        <p:txBody>
          <a:bodyPr/>
          <a:lstStyle/>
          <a:p>
            <a:fld id="{257C4484-84D2-FB42-946F-B9793ADC6846}" type="datetimeFigureOut">
              <a:rPr lang="en-FR" smtClean="0"/>
              <a:pPr/>
              <a:t>02/21/2024</a:t>
            </a:fld>
            <a:endParaRPr lang="en-FR"/>
          </a:p>
        </p:txBody>
      </p:sp>
      <p:sp>
        <p:nvSpPr>
          <p:cNvPr id="4" name="Footer Placeholder 3">
            <a:extLst>
              <a:ext uri="{FF2B5EF4-FFF2-40B4-BE49-F238E27FC236}">
                <a16:creationId xmlns:a16="http://schemas.microsoft.com/office/drawing/2014/main" id="{8D95972E-A3AA-3BAF-A9D7-DC6433D194A3}"/>
              </a:ext>
            </a:extLst>
          </p:cNvPr>
          <p:cNvSpPr>
            <a:spLocks noGrp="1"/>
          </p:cNvSpPr>
          <p:nvPr>
            <p:ph type="ftr" sz="quarter" idx="11"/>
          </p:nvPr>
        </p:nvSpPr>
        <p:spPr/>
        <p:txBody>
          <a:bodyPr/>
          <a:lstStyle/>
          <a:p>
            <a:endParaRPr lang="en-FR" dirty="0"/>
          </a:p>
        </p:txBody>
      </p:sp>
      <p:sp>
        <p:nvSpPr>
          <p:cNvPr id="6" name="Content Placeholder 5">
            <a:extLst>
              <a:ext uri="{FF2B5EF4-FFF2-40B4-BE49-F238E27FC236}">
                <a16:creationId xmlns:a16="http://schemas.microsoft.com/office/drawing/2014/main" id="{6E434277-60FC-4524-6085-A1DDC8FD8573}"/>
              </a:ext>
            </a:extLst>
          </p:cNvPr>
          <p:cNvSpPr>
            <a:spLocks noGrp="1"/>
          </p:cNvSpPr>
          <p:nvPr>
            <p:ph sz="quarter" idx="12"/>
          </p:nvPr>
        </p:nvSpPr>
        <p:spPr>
          <a:xfrm>
            <a:off x="996632" y="5730240"/>
            <a:ext cx="6958331" cy="1564640"/>
          </a:xfrm>
          <a:prstGeom prst="rect">
            <a:avLst/>
          </a:prstGeom>
        </p:spPr>
        <p:txBody>
          <a:bodyPr/>
          <a:lstStyle>
            <a:lvl1pPr>
              <a:defRPr>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a:defRPr>
                <a:solidFill>
                  <a:schemeClr val="bg1"/>
                </a:solidFill>
                <a:latin typeface="Open Sans" panose="020B0606030504020204" pitchFamily="34" charset="0"/>
                <a:ea typeface="Open Sans" panose="020B0606030504020204" pitchFamily="34" charset="0"/>
                <a:cs typeface="Open Sans" panose="020B0606030504020204" pitchFamily="34" charset="0"/>
              </a:defRPr>
            </a:lvl2pPr>
            <a:lvl3pPr>
              <a:defRPr>
                <a:solidFill>
                  <a:schemeClr val="bg1"/>
                </a:solidFill>
                <a:latin typeface="Open Sans" panose="020B0606030504020204" pitchFamily="34" charset="0"/>
                <a:ea typeface="Open Sans" panose="020B0606030504020204" pitchFamily="34" charset="0"/>
                <a:cs typeface="Open Sans" panose="020B0606030504020204" pitchFamily="34" charset="0"/>
              </a:defRPr>
            </a:lvl3pPr>
            <a:lvl4pPr marL="1371600" indent="0">
              <a:buNone/>
              <a:defRPr/>
            </a:lvl4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496497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theme" Target="../theme/theme1.xml"/><Relationship Id="rId7" Type="http://schemas.openxmlformats.org/officeDocument/2006/relationships/image" Target="../media/image4.png"/><Relationship Id="rId12"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6.png"/><Relationship Id="rId14" Type="http://schemas.openxmlformats.org/officeDocument/2006/relationships/image" Target="../media/image11.jp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5.xml"/><Relationship Id="rId7" Type="http://schemas.openxmlformats.org/officeDocument/2006/relationships/image" Target="../media/image4.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3.png"/><Relationship Id="rId11" Type="http://schemas.openxmlformats.org/officeDocument/2006/relationships/image" Target="../media/image11.jpg"/><Relationship Id="rId5" Type="http://schemas.openxmlformats.org/officeDocument/2006/relationships/theme" Target="../theme/theme2.xml"/><Relationship Id="rId10" Type="http://schemas.openxmlformats.org/officeDocument/2006/relationships/image" Target="../media/image2.png"/><Relationship Id="rId4" Type="http://schemas.openxmlformats.org/officeDocument/2006/relationships/slideLayout" Target="../slideLayouts/slideLayout6.xml"/><Relationship Id="rId9"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theme" Target="../theme/theme3.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descr="A group of people in a circle&#10;&#10;Description automatically generated with low confidence">
            <a:extLst>
              <a:ext uri="{FF2B5EF4-FFF2-40B4-BE49-F238E27FC236}">
                <a16:creationId xmlns:a16="http://schemas.microsoft.com/office/drawing/2014/main" id="{E1EDC037-CF91-3C37-2A36-A1739F0CD695}"/>
              </a:ext>
            </a:extLst>
          </p:cNvPr>
          <p:cNvPicPr>
            <a:picLocks noChangeAspect="1"/>
          </p:cNvPicPr>
          <p:nvPr userDrawn="1"/>
        </p:nvPicPr>
        <p:blipFill>
          <a:blip r:embed="rId4">
            <a:alphaModFix amt="20000"/>
          </a:blip>
          <a:stretch>
            <a:fillRect/>
          </a:stretch>
        </p:blipFill>
        <p:spPr>
          <a:xfrm>
            <a:off x="10004675" y="-2297816"/>
            <a:ext cx="7640320" cy="7280775"/>
          </a:xfrm>
          <a:prstGeom prst="rect">
            <a:avLst/>
          </a:prstGeom>
        </p:spPr>
      </p:pic>
      <p:pic>
        <p:nvPicPr>
          <p:cNvPr id="20" name="Picture 19">
            <a:extLst>
              <a:ext uri="{FF2B5EF4-FFF2-40B4-BE49-F238E27FC236}">
                <a16:creationId xmlns:a16="http://schemas.microsoft.com/office/drawing/2014/main" id="{C963D9C6-6EA7-CE77-066B-0FA15BD42CE7}"/>
              </a:ext>
            </a:extLst>
          </p:cNvPr>
          <p:cNvPicPr>
            <a:picLocks/>
          </p:cNvPicPr>
          <p:nvPr userDrawn="1"/>
        </p:nvPicPr>
        <p:blipFill rotWithShape="1">
          <a:blip r:embed="rId5"/>
          <a:srcRect r="1634"/>
          <a:stretch/>
        </p:blipFill>
        <p:spPr>
          <a:xfrm>
            <a:off x="3287486" y="7478379"/>
            <a:ext cx="11281245" cy="742356"/>
          </a:xfrm>
          <a:prstGeom prst="rect">
            <a:avLst/>
          </a:prstGeom>
        </p:spPr>
      </p:pic>
      <p:grpSp>
        <p:nvGrpSpPr>
          <p:cNvPr id="7" name="Group 6">
            <a:extLst>
              <a:ext uri="{FF2B5EF4-FFF2-40B4-BE49-F238E27FC236}">
                <a16:creationId xmlns:a16="http://schemas.microsoft.com/office/drawing/2014/main" id="{696AA7BE-EA58-1958-0349-3D222E981821}"/>
              </a:ext>
            </a:extLst>
          </p:cNvPr>
          <p:cNvGrpSpPr/>
          <p:nvPr userDrawn="1"/>
        </p:nvGrpSpPr>
        <p:grpSpPr>
          <a:xfrm>
            <a:off x="10946990" y="8030443"/>
            <a:ext cx="3466463" cy="702921"/>
            <a:chOff x="12369305" y="8322146"/>
            <a:chExt cx="2130413" cy="432000"/>
          </a:xfrm>
        </p:grpSpPr>
        <p:pic>
          <p:nvPicPr>
            <p:cNvPr id="21" name="Picture 20" descr="A logo of a cloud&#10;&#10;Description automatically generated with low confidence">
              <a:extLst>
                <a:ext uri="{FF2B5EF4-FFF2-40B4-BE49-F238E27FC236}">
                  <a16:creationId xmlns:a16="http://schemas.microsoft.com/office/drawing/2014/main" id="{53C60A92-40B6-79A4-C4FF-28A6174A2F9A}"/>
                </a:ext>
              </a:extLst>
            </p:cNvPr>
            <p:cNvPicPr>
              <a:picLocks noChangeAspect="1"/>
            </p:cNvPicPr>
            <p:nvPr userDrawn="1"/>
          </p:nvPicPr>
          <p:blipFill>
            <a:blip r:embed="rId6"/>
            <a:stretch>
              <a:fillRect/>
            </a:stretch>
          </p:blipFill>
          <p:spPr>
            <a:xfrm>
              <a:off x="12369305" y="8322146"/>
              <a:ext cx="432000" cy="432000"/>
            </a:xfrm>
            <a:prstGeom prst="rect">
              <a:avLst/>
            </a:prstGeom>
          </p:spPr>
        </p:pic>
        <p:pic>
          <p:nvPicPr>
            <p:cNvPr id="22" name="Picture 21" descr="A green circle with white lines on it&#10;&#10;Description automatically generated with low confidence">
              <a:extLst>
                <a:ext uri="{FF2B5EF4-FFF2-40B4-BE49-F238E27FC236}">
                  <a16:creationId xmlns:a16="http://schemas.microsoft.com/office/drawing/2014/main" id="{6306DE90-3047-5EE1-3D6C-0A89B36E4330}"/>
                </a:ext>
              </a:extLst>
            </p:cNvPr>
            <p:cNvPicPr>
              <a:picLocks noChangeAspect="1"/>
            </p:cNvPicPr>
            <p:nvPr userDrawn="1"/>
          </p:nvPicPr>
          <p:blipFill>
            <a:blip r:embed="rId7"/>
            <a:stretch>
              <a:fillRect/>
            </a:stretch>
          </p:blipFill>
          <p:spPr>
            <a:xfrm>
              <a:off x="12935443" y="8322146"/>
              <a:ext cx="432000" cy="432000"/>
            </a:xfrm>
            <a:prstGeom prst="rect">
              <a:avLst/>
            </a:prstGeom>
          </p:spPr>
        </p:pic>
        <p:pic>
          <p:nvPicPr>
            <p:cNvPr id="23" name="Picture 22" descr="A group of people in a circle&#10;&#10;Description automatically generated with medium confidence">
              <a:extLst>
                <a:ext uri="{FF2B5EF4-FFF2-40B4-BE49-F238E27FC236}">
                  <a16:creationId xmlns:a16="http://schemas.microsoft.com/office/drawing/2014/main" id="{DFC6F898-72C4-DAD7-CC6B-A73B6FDFA7BA}"/>
                </a:ext>
              </a:extLst>
            </p:cNvPr>
            <p:cNvPicPr>
              <a:picLocks noChangeAspect="1"/>
            </p:cNvPicPr>
            <p:nvPr userDrawn="1"/>
          </p:nvPicPr>
          <p:blipFill>
            <a:blip r:embed="rId8"/>
            <a:stretch>
              <a:fillRect/>
            </a:stretch>
          </p:blipFill>
          <p:spPr>
            <a:xfrm>
              <a:off x="13501581" y="8322146"/>
              <a:ext cx="432000" cy="432000"/>
            </a:xfrm>
            <a:prstGeom prst="rect">
              <a:avLst/>
            </a:prstGeom>
          </p:spPr>
        </p:pic>
        <p:pic>
          <p:nvPicPr>
            <p:cNvPr id="24" name="Picture 23" descr="A blue circle with white outline of a building and a flag&#10;&#10;Description automatically generated with low confidence">
              <a:extLst>
                <a:ext uri="{FF2B5EF4-FFF2-40B4-BE49-F238E27FC236}">
                  <a16:creationId xmlns:a16="http://schemas.microsoft.com/office/drawing/2014/main" id="{C79B7DA2-C3FB-2096-D36E-0D491EA8A2AA}"/>
                </a:ext>
              </a:extLst>
            </p:cNvPr>
            <p:cNvPicPr>
              <a:picLocks noChangeAspect="1"/>
            </p:cNvPicPr>
            <p:nvPr userDrawn="1"/>
          </p:nvPicPr>
          <p:blipFill>
            <a:blip r:embed="rId9"/>
            <a:stretch>
              <a:fillRect/>
            </a:stretch>
          </p:blipFill>
          <p:spPr>
            <a:xfrm>
              <a:off x="14067718" y="8322146"/>
              <a:ext cx="432000" cy="432000"/>
            </a:xfrm>
            <a:prstGeom prst="rect">
              <a:avLst/>
            </a:prstGeom>
          </p:spPr>
        </p:pic>
      </p:grpSp>
      <p:pic>
        <p:nvPicPr>
          <p:cNvPr id="5" name="Picture 4" descr="A picture containing symbol, emblem, logo, trademark&#10;&#10;Description automatically generated">
            <a:extLst>
              <a:ext uri="{FF2B5EF4-FFF2-40B4-BE49-F238E27FC236}">
                <a16:creationId xmlns:a16="http://schemas.microsoft.com/office/drawing/2014/main" id="{20912322-20BD-2316-D978-4818827E4854}"/>
              </a:ext>
            </a:extLst>
          </p:cNvPr>
          <p:cNvPicPr>
            <a:picLocks noChangeAspect="1"/>
          </p:cNvPicPr>
          <p:nvPr userDrawn="1"/>
        </p:nvPicPr>
        <p:blipFill>
          <a:blip r:embed="rId10"/>
          <a:stretch>
            <a:fillRect/>
          </a:stretch>
        </p:blipFill>
        <p:spPr>
          <a:xfrm>
            <a:off x="3643359" y="7947327"/>
            <a:ext cx="1888895" cy="799148"/>
          </a:xfrm>
          <a:prstGeom prst="rect">
            <a:avLst/>
          </a:prstGeom>
        </p:spPr>
      </p:pic>
      <p:pic>
        <p:nvPicPr>
          <p:cNvPr id="11" name="Picture 10" descr="A black background with red text&#10;&#10;Description automatically generated with low confidence">
            <a:extLst>
              <a:ext uri="{FF2B5EF4-FFF2-40B4-BE49-F238E27FC236}">
                <a16:creationId xmlns:a16="http://schemas.microsoft.com/office/drawing/2014/main" id="{A65E426D-A1EB-D1D4-46DF-AF3777BD4AB5}"/>
              </a:ext>
            </a:extLst>
          </p:cNvPr>
          <p:cNvPicPr>
            <a:picLocks noChangeAspect="1"/>
          </p:cNvPicPr>
          <p:nvPr userDrawn="1"/>
        </p:nvPicPr>
        <p:blipFill>
          <a:blip r:embed="rId11"/>
          <a:stretch>
            <a:fillRect/>
          </a:stretch>
        </p:blipFill>
        <p:spPr>
          <a:xfrm>
            <a:off x="5696646" y="7975723"/>
            <a:ext cx="1678371" cy="742356"/>
          </a:xfrm>
          <a:prstGeom prst="rect">
            <a:avLst/>
          </a:prstGeom>
        </p:spPr>
      </p:pic>
      <p:pic>
        <p:nvPicPr>
          <p:cNvPr id="13" name="Picture 12" descr="Blue and white text on a black background&#10;&#10;Description automatically generated with medium confidence">
            <a:extLst>
              <a:ext uri="{FF2B5EF4-FFF2-40B4-BE49-F238E27FC236}">
                <a16:creationId xmlns:a16="http://schemas.microsoft.com/office/drawing/2014/main" id="{946F7558-3789-33E2-6865-D9165755EB93}"/>
              </a:ext>
            </a:extLst>
          </p:cNvPr>
          <p:cNvPicPr>
            <a:picLocks noChangeAspect="1"/>
          </p:cNvPicPr>
          <p:nvPr userDrawn="1"/>
        </p:nvPicPr>
        <p:blipFill rotWithShape="1">
          <a:blip r:embed="rId12"/>
          <a:srcRect t="17640" b="13019"/>
          <a:stretch/>
        </p:blipFill>
        <p:spPr>
          <a:xfrm>
            <a:off x="7517205" y="8009433"/>
            <a:ext cx="3231160" cy="667081"/>
          </a:xfrm>
          <a:prstGeom prst="rect">
            <a:avLst/>
          </a:prstGeom>
        </p:spPr>
      </p:pic>
      <p:pic>
        <p:nvPicPr>
          <p:cNvPr id="8" name="Picture 7" descr="A blue letter on a black background&#10;&#10;Description automatically generated with low confidence">
            <a:extLst>
              <a:ext uri="{FF2B5EF4-FFF2-40B4-BE49-F238E27FC236}">
                <a16:creationId xmlns:a16="http://schemas.microsoft.com/office/drawing/2014/main" id="{810A75C5-AD08-7789-424C-6D13980209F7}"/>
              </a:ext>
            </a:extLst>
          </p:cNvPr>
          <p:cNvPicPr>
            <a:picLocks noChangeAspect="1"/>
          </p:cNvPicPr>
          <p:nvPr userDrawn="1"/>
        </p:nvPicPr>
        <p:blipFill>
          <a:blip r:embed="rId13"/>
          <a:stretch>
            <a:fillRect/>
          </a:stretch>
        </p:blipFill>
        <p:spPr>
          <a:xfrm>
            <a:off x="691048" y="7655614"/>
            <a:ext cx="2844000" cy="310979"/>
          </a:xfrm>
          <a:prstGeom prst="rect">
            <a:avLst/>
          </a:prstGeom>
        </p:spPr>
      </p:pic>
      <p:pic>
        <p:nvPicPr>
          <p:cNvPr id="2" name="Picture 11" descr="A picture containing text, font, screenshot, electric blue&#10;&#10;Description automatically generated">
            <a:extLst>
              <a:ext uri="{FF2B5EF4-FFF2-40B4-BE49-F238E27FC236}">
                <a16:creationId xmlns:a16="http://schemas.microsoft.com/office/drawing/2014/main" id="{69BE17E8-0317-D76C-4512-112EE21E0033}"/>
              </a:ext>
            </a:extLst>
          </p:cNvPr>
          <p:cNvPicPr>
            <a:picLocks noChangeAspect="1"/>
          </p:cNvPicPr>
          <p:nvPr userDrawn="1"/>
        </p:nvPicPr>
        <p:blipFill rotWithShape="1">
          <a:blip r:embed="rId14"/>
          <a:srcRect l="4268" t="15218"/>
          <a:stretch/>
        </p:blipFill>
        <p:spPr>
          <a:xfrm>
            <a:off x="691047" y="624731"/>
            <a:ext cx="7370757" cy="1733119"/>
          </a:xfrm>
          <a:prstGeom prst="rect">
            <a:avLst/>
          </a:prstGeom>
        </p:spPr>
      </p:pic>
    </p:spTree>
    <p:extLst>
      <p:ext uri="{BB962C8B-B14F-4D97-AF65-F5344CB8AC3E}">
        <p14:creationId xmlns:p14="http://schemas.microsoft.com/office/powerpoint/2010/main" val="3695504736"/>
      </p:ext>
    </p:extLst>
  </p:cSld>
  <p:clrMap bg1="lt1" tx1="dk1" bg2="lt2" tx2="dk2" accent1="accent1" accent2="accent2" accent3="accent3" accent4="accent4" accent5="accent5" accent6="accent6" hlink="hlink" folHlink="folHlink"/>
  <p:sldLayoutIdLst>
    <p:sldLayoutId id="2147483652" r:id="rId1"/>
    <p:sldLayoutId id="2147483651" r:id="rId2"/>
  </p:sldLayoutIdLst>
  <p:hf hdr="0"/>
  <p:txStyles>
    <p:titleStyle>
      <a:lvl1pPr algn="l" defTabSz="1133947" rtl="0" eaLnBrk="1" latinLnBrk="0" hangingPunct="1">
        <a:lnSpc>
          <a:spcPct val="90000"/>
        </a:lnSpc>
        <a:spcBef>
          <a:spcPct val="0"/>
        </a:spcBef>
        <a:buNone/>
        <a:defRPr sz="40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0" indent="0" algn="l" defTabSz="1133947" rtl="0" eaLnBrk="1" latinLnBrk="0" hangingPunct="1">
        <a:lnSpc>
          <a:spcPct val="90000"/>
        </a:lnSpc>
        <a:spcBef>
          <a:spcPts val="1240"/>
        </a:spcBef>
        <a:buFont typeface="Arial" panose="020B0604020202020204" pitchFamily="34" charset="0"/>
        <a:buNone/>
        <a:defRPr sz="3472" kern="1200">
          <a:solidFill>
            <a:schemeClr val="tx1"/>
          </a:solidFill>
          <a:latin typeface="+mn-lt"/>
          <a:ea typeface="+mn-ea"/>
          <a:cs typeface="+mn-cs"/>
        </a:defRPr>
      </a:lvl1pPr>
      <a:lvl2pPr marL="850461" indent="-283487" algn="l" defTabSz="1133947" rtl="0" eaLnBrk="1" latinLnBrk="0" hangingPunct="1">
        <a:lnSpc>
          <a:spcPct val="90000"/>
        </a:lnSpc>
        <a:spcBef>
          <a:spcPts val="620"/>
        </a:spcBef>
        <a:buFont typeface="Arial" panose="020B0604020202020204" pitchFamily="34" charset="0"/>
        <a:buChar char="•"/>
        <a:defRPr sz="2976" kern="1200">
          <a:solidFill>
            <a:schemeClr val="tx1"/>
          </a:solidFill>
          <a:latin typeface="+mn-lt"/>
          <a:ea typeface="+mn-ea"/>
          <a:cs typeface="+mn-cs"/>
        </a:defRPr>
      </a:lvl2pPr>
      <a:lvl3pPr marL="1417434" indent="-283487" algn="l" defTabSz="1133947" rtl="0" eaLnBrk="1" latinLnBrk="0" hangingPunct="1">
        <a:lnSpc>
          <a:spcPct val="90000"/>
        </a:lnSpc>
        <a:spcBef>
          <a:spcPts val="620"/>
        </a:spcBef>
        <a:buFont typeface="Arial" panose="020B0604020202020204" pitchFamily="34" charset="0"/>
        <a:buChar char="•"/>
        <a:defRPr sz="2480" kern="1200">
          <a:solidFill>
            <a:schemeClr val="tx1"/>
          </a:solidFill>
          <a:latin typeface="+mn-lt"/>
          <a:ea typeface="+mn-ea"/>
          <a:cs typeface="+mn-cs"/>
        </a:defRPr>
      </a:lvl3pPr>
      <a:lvl4pPr marL="1984408"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4pPr>
      <a:lvl5pPr marL="2551382"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5pPr>
      <a:lvl6pPr marL="3118355"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6pPr>
      <a:lvl7pPr marL="3685329"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7pPr>
      <a:lvl8pPr marL="4252303"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8pPr>
      <a:lvl9pPr marL="4819277"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9pPr>
    </p:bodyStyle>
    <p:otherStyle>
      <a:defPPr>
        <a:defRPr lang="en-US"/>
      </a:defPPr>
      <a:lvl1pPr marL="0" algn="l" defTabSz="1133947" rtl="0" eaLnBrk="1" latinLnBrk="0" hangingPunct="1">
        <a:defRPr sz="2232" kern="1200">
          <a:solidFill>
            <a:schemeClr val="tx1"/>
          </a:solidFill>
          <a:latin typeface="+mn-lt"/>
          <a:ea typeface="+mn-ea"/>
          <a:cs typeface="+mn-cs"/>
        </a:defRPr>
      </a:lvl1pPr>
      <a:lvl2pPr marL="566974" algn="l" defTabSz="1133947" rtl="0" eaLnBrk="1" latinLnBrk="0" hangingPunct="1">
        <a:defRPr sz="2232" kern="1200">
          <a:solidFill>
            <a:schemeClr val="tx1"/>
          </a:solidFill>
          <a:latin typeface="+mn-lt"/>
          <a:ea typeface="+mn-ea"/>
          <a:cs typeface="+mn-cs"/>
        </a:defRPr>
      </a:lvl2pPr>
      <a:lvl3pPr marL="1133947" algn="l" defTabSz="1133947" rtl="0" eaLnBrk="1" latinLnBrk="0" hangingPunct="1">
        <a:defRPr sz="2232" kern="1200">
          <a:solidFill>
            <a:schemeClr val="tx1"/>
          </a:solidFill>
          <a:latin typeface="+mn-lt"/>
          <a:ea typeface="+mn-ea"/>
          <a:cs typeface="+mn-cs"/>
        </a:defRPr>
      </a:lvl3pPr>
      <a:lvl4pPr marL="1700921" algn="l" defTabSz="1133947" rtl="0" eaLnBrk="1" latinLnBrk="0" hangingPunct="1">
        <a:defRPr sz="2232" kern="1200">
          <a:solidFill>
            <a:schemeClr val="tx1"/>
          </a:solidFill>
          <a:latin typeface="+mn-lt"/>
          <a:ea typeface="+mn-ea"/>
          <a:cs typeface="+mn-cs"/>
        </a:defRPr>
      </a:lvl4pPr>
      <a:lvl5pPr marL="2267895" algn="l" defTabSz="1133947" rtl="0" eaLnBrk="1" latinLnBrk="0" hangingPunct="1">
        <a:defRPr sz="2232" kern="1200">
          <a:solidFill>
            <a:schemeClr val="tx1"/>
          </a:solidFill>
          <a:latin typeface="+mn-lt"/>
          <a:ea typeface="+mn-ea"/>
          <a:cs typeface="+mn-cs"/>
        </a:defRPr>
      </a:lvl5pPr>
      <a:lvl6pPr marL="2834869" algn="l" defTabSz="1133947" rtl="0" eaLnBrk="1" latinLnBrk="0" hangingPunct="1">
        <a:defRPr sz="2232" kern="1200">
          <a:solidFill>
            <a:schemeClr val="tx1"/>
          </a:solidFill>
          <a:latin typeface="+mn-lt"/>
          <a:ea typeface="+mn-ea"/>
          <a:cs typeface="+mn-cs"/>
        </a:defRPr>
      </a:lvl6pPr>
      <a:lvl7pPr marL="3401842" algn="l" defTabSz="1133947" rtl="0" eaLnBrk="1" latinLnBrk="0" hangingPunct="1">
        <a:defRPr sz="2232" kern="1200">
          <a:solidFill>
            <a:schemeClr val="tx1"/>
          </a:solidFill>
          <a:latin typeface="+mn-lt"/>
          <a:ea typeface="+mn-ea"/>
          <a:cs typeface="+mn-cs"/>
        </a:defRPr>
      </a:lvl7pPr>
      <a:lvl8pPr marL="3968816" algn="l" defTabSz="1133947" rtl="0" eaLnBrk="1" latinLnBrk="0" hangingPunct="1">
        <a:defRPr sz="2232" kern="1200">
          <a:solidFill>
            <a:schemeClr val="tx1"/>
          </a:solidFill>
          <a:latin typeface="+mn-lt"/>
          <a:ea typeface="+mn-ea"/>
          <a:cs typeface="+mn-cs"/>
        </a:defRPr>
      </a:lvl8pPr>
      <a:lvl9pPr marL="4535790" algn="l" defTabSz="1133947" rtl="0" eaLnBrk="1" latinLnBrk="0" hangingPunct="1">
        <a:defRPr sz="223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69AAD97-EC24-0DBB-B73A-C24831B08CCC}"/>
              </a:ext>
            </a:extLst>
          </p:cNvPr>
          <p:cNvSpPr>
            <a:spLocks noGrp="1"/>
          </p:cNvSpPr>
          <p:nvPr>
            <p:ph type="ftr" sz="quarter" idx="3"/>
          </p:nvPr>
        </p:nvSpPr>
        <p:spPr>
          <a:xfrm>
            <a:off x="4961538" y="8123071"/>
            <a:ext cx="5613663" cy="559786"/>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FR" dirty="0"/>
          </a:p>
        </p:txBody>
      </p:sp>
      <p:grpSp>
        <p:nvGrpSpPr>
          <p:cNvPr id="13" name="Group 12">
            <a:extLst>
              <a:ext uri="{FF2B5EF4-FFF2-40B4-BE49-F238E27FC236}">
                <a16:creationId xmlns:a16="http://schemas.microsoft.com/office/drawing/2014/main" id="{E05234FC-8895-E983-AD59-6DC72D5E3A4F}"/>
              </a:ext>
            </a:extLst>
          </p:cNvPr>
          <p:cNvGrpSpPr/>
          <p:nvPr userDrawn="1"/>
        </p:nvGrpSpPr>
        <p:grpSpPr>
          <a:xfrm>
            <a:off x="10946990" y="8030443"/>
            <a:ext cx="3466463" cy="702921"/>
            <a:chOff x="12369305" y="8322146"/>
            <a:chExt cx="2130413" cy="432000"/>
          </a:xfrm>
        </p:grpSpPr>
        <p:pic>
          <p:nvPicPr>
            <p:cNvPr id="14" name="Picture 13" descr="A logo of a cloud&#10;&#10;Description automatically generated with low confidence">
              <a:extLst>
                <a:ext uri="{FF2B5EF4-FFF2-40B4-BE49-F238E27FC236}">
                  <a16:creationId xmlns:a16="http://schemas.microsoft.com/office/drawing/2014/main" id="{E0D13C0A-CAE0-FBA9-24E3-E04DF071A541}"/>
                </a:ext>
              </a:extLst>
            </p:cNvPr>
            <p:cNvPicPr>
              <a:picLocks noChangeAspect="1"/>
            </p:cNvPicPr>
            <p:nvPr userDrawn="1"/>
          </p:nvPicPr>
          <p:blipFill>
            <a:blip r:embed="rId6"/>
            <a:stretch>
              <a:fillRect/>
            </a:stretch>
          </p:blipFill>
          <p:spPr>
            <a:xfrm>
              <a:off x="12369305" y="8322146"/>
              <a:ext cx="432000" cy="432000"/>
            </a:xfrm>
            <a:prstGeom prst="rect">
              <a:avLst/>
            </a:prstGeom>
          </p:spPr>
        </p:pic>
        <p:pic>
          <p:nvPicPr>
            <p:cNvPr id="15" name="Picture 14" descr="A green circle with white lines on it&#10;&#10;Description automatically generated with low confidence">
              <a:extLst>
                <a:ext uri="{FF2B5EF4-FFF2-40B4-BE49-F238E27FC236}">
                  <a16:creationId xmlns:a16="http://schemas.microsoft.com/office/drawing/2014/main" id="{A7846271-F2D5-5106-2234-2C8670CF37FA}"/>
                </a:ext>
              </a:extLst>
            </p:cNvPr>
            <p:cNvPicPr>
              <a:picLocks noChangeAspect="1"/>
            </p:cNvPicPr>
            <p:nvPr userDrawn="1"/>
          </p:nvPicPr>
          <p:blipFill>
            <a:blip r:embed="rId7"/>
            <a:stretch>
              <a:fillRect/>
            </a:stretch>
          </p:blipFill>
          <p:spPr>
            <a:xfrm>
              <a:off x="12935443" y="8322146"/>
              <a:ext cx="432000" cy="432000"/>
            </a:xfrm>
            <a:prstGeom prst="rect">
              <a:avLst/>
            </a:prstGeom>
          </p:spPr>
        </p:pic>
        <p:pic>
          <p:nvPicPr>
            <p:cNvPr id="16" name="Picture 15" descr="A group of people in a circle&#10;&#10;Description automatically generated with medium confidence">
              <a:extLst>
                <a:ext uri="{FF2B5EF4-FFF2-40B4-BE49-F238E27FC236}">
                  <a16:creationId xmlns:a16="http://schemas.microsoft.com/office/drawing/2014/main" id="{76F1437F-72D7-E437-F2EE-4A3AC2E001BA}"/>
                </a:ext>
              </a:extLst>
            </p:cNvPr>
            <p:cNvPicPr>
              <a:picLocks noChangeAspect="1"/>
            </p:cNvPicPr>
            <p:nvPr userDrawn="1"/>
          </p:nvPicPr>
          <p:blipFill>
            <a:blip r:embed="rId8"/>
            <a:stretch>
              <a:fillRect/>
            </a:stretch>
          </p:blipFill>
          <p:spPr>
            <a:xfrm>
              <a:off x="13501581" y="8322146"/>
              <a:ext cx="432000" cy="432000"/>
            </a:xfrm>
            <a:prstGeom prst="rect">
              <a:avLst/>
            </a:prstGeom>
          </p:spPr>
        </p:pic>
        <p:pic>
          <p:nvPicPr>
            <p:cNvPr id="17" name="Picture 16" descr="A blue circle with white outline of a building and a flag&#10;&#10;Description automatically generated with low confidence">
              <a:extLst>
                <a:ext uri="{FF2B5EF4-FFF2-40B4-BE49-F238E27FC236}">
                  <a16:creationId xmlns:a16="http://schemas.microsoft.com/office/drawing/2014/main" id="{CA51F18C-06CD-426B-84E1-A917F835786B}"/>
                </a:ext>
              </a:extLst>
            </p:cNvPr>
            <p:cNvPicPr>
              <a:picLocks noChangeAspect="1"/>
            </p:cNvPicPr>
            <p:nvPr userDrawn="1"/>
          </p:nvPicPr>
          <p:blipFill>
            <a:blip r:embed="rId9"/>
            <a:stretch>
              <a:fillRect/>
            </a:stretch>
          </p:blipFill>
          <p:spPr>
            <a:xfrm>
              <a:off x="14067718" y="8322146"/>
              <a:ext cx="432000" cy="432000"/>
            </a:xfrm>
            <a:prstGeom prst="rect">
              <a:avLst/>
            </a:prstGeom>
          </p:spPr>
        </p:pic>
      </p:grpSp>
      <p:pic>
        <p:nvPicPr>
          <p:cNvPr id="18" name="Picture 17">
            <a:extLst>
              <a:ext uri="{FF2B5EF4-FFF2-40B4-BE49-F238E27FC236}">
                <a16:creationId xmlns:a16="http://schemas.microsoft.com/office/drawing/2014/main" id="{95546E26-68D8-4549-158A-3A2899C9BF5B}"/>
              </a:ext>
            </a:extLst>
          </p:cNvPr>
          <p:cNvPicPr>
            <a:picLocks/>
          </p:cNvPicPr>
          <p:nvPr userDrawn="1"/>
        </p:nvPicPr>
        <p:blipFill rotWithShape="1">
          <a:blip r:embed="rId10"/>
          <a:srcRect r="1634"/>
          <a:stretch/>
        </p:blipFill>
        <p:spPr>
          <a:xfrm>
            <a:off x="4529470" y="7478379"/>
            <a:ext cx="10039261" cy="742356"/>
          </a:xfrm>
          <a:prstGeom prst="rect">
            <a:avLst/>
          </a:prstGeom>
        </p:spPr>
      </p:pic>
      <p:pic>
        <p:nvPicPr>
          <p:cNvPr id="3" name="Picture 2" descr="A picture containing text, font, screenshot, electric blue&#10;&#10;Description automatically generated">
            <a:extLst>
              <a:ext uri="{FF2B5EF4-FFF2-40B4-BE49-F238E27FC236}">
                <a16:creationId xmlns:a16="http://schemas.microsoft.com/office/drawing/2014/main" id="{0D2223F0-74A2-E8F0-9CCE-BBBCA273B6A0}"/>
              </a:ext>
            </a:extLst>
          </p:cNvPr>
          <p:cNvPicPr>
            <a:picLocks noChangeAspect="1"/>
          </p:cNvPicPr>
          <p:nvPr userDrawn="1"/>
        </p:nvPicPr>
        <p:blipFill rotWithShape="1">
          <a:blip r:embed="rId11"/>
          <a:srcRect l="4268" t="15218"/>
          <a:stretch/>
        </p:blipFill>
        <p:spPr>
          <a:xfrm>
            <a:off x="671255" y="7539234"/>
            <a:ext cx="4178110" cy="982418"/>
          </a:xfrm>
          <a:prstGeom prst="rect">
            <a:avLst/>
          </a:prstGeom>
        </p:spPr>
      </p:pic>
    </p:spTree>
    <p:extLst>
      <p:ext uri="{BB962C8B-B14F-4D97-AF65-F5344CB8AC3E}">
        <p14:creationId xmlns:p14="http://schemas.microsoft.com/office/powerpoint/2010/main" val="271337992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Lst>
  <p:hf hdr="0"/>
  <p:txStyles>
    <p:title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0" indent="0" algn="l" defTabSz="1133947" rtl="0" eaLnBrk="1" latinLnBrk="0" hangingPunct="1">
        <a:lnSpc>
          <a:spcPct val="90000"/>
        </a:lnSpc>
        <a:spcBef>
          <a:spcPts val="1240"/>
        </a:spcBef>
        <a:buFont typeface="Arial" panose="020B0604020202020204" pitchFamily="34" charset="0"/>
        <a:buNone/>
        <a:defRPr sz="3472" kern="1200">
          <a:solidFill>
            <a:schemeClr val="tx1"/>
          </a:solidFill>
          <a:latin typeface="+mn-lt"/>
          <a:ea typeface="+mn-ea"/>
          <a:cs typeface="+mn-cs"/>
        </a:defRPr>
      </a:lvl1pPr>
      <a:lvl2pPr marL="850461" indent="-283487" algn="l" defTabSz="1133947" rtl="0" eaLnBrk="1" latinLnBrk="0" hangingPunct="1">
        <a:lnSpc>
          <a:spcPct val="90000"/>
        </a:lnSpc>
        <a:spcBef>
          <a:spcPts val="620"/>
        </a:spcBef>
        <a:buFont typeface="Arial" panose="020B0604020202020204" pitchFamily="34" charset="0"/>
        <a:buChar char="•"/>
        <a:defRPr sz="2976" kern="1200">
          <a:solidFill>
            <a:schemeClr val="tx1"/>
          </a:solidFill>
          <a:latin typeface="+mn-lt"/>
          <a:ea typeface="+mn-ea"/>
          <a:cs typeface="+mn-cs"/>
        </a:defRPr>
      </a:lvl2pPr>
      <a:lvl3pPr marL="1417434" indent="-283487" algn="l" defTabSz="1133947" rtl="0" eaLnBrk="1" latinLnBrk="0" hangingPunct="1">
        <a:lnSpc>
          <a:spcPct val="90000"/>
        </a:lnSpc>
        <a:spcBef>
          <a:spcPts val="620"/>
        </a:spcBef>
        <a:buFont typeface="Arial" panose="020B0604020202020204" pitchFamily="34" charset="0"/>
        <a:buChar char="•"/>
        <a:defRPr sz="2480" kern="1200">
          <a:solidFill>
            <a:schemeClr val="tx1"/>
          </a:solidFill>
          <a:latin typeface="+mn-lt"/>
          <a:ea typeface="+mn-ea"/>
          <a:cs typeface="+mn-cs"/>
        </a:defRPr>
      </a:lvl3pPr>
      <a:lvl4pPr marL="1984408"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4pPr>
      <a:lvl5pPr marL="2551382"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5pPr>
      <a:lvl6pPr marL="3118355"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6pPr>
      <a:lvl7pPr marL="3685329"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7pPr>
      <a:lvl8pPr marL="4252303"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8pPr>
      <a:lvl9pPr marL="4819277"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9pPr>
    </p:bodyStyle>
    <p:otherStyle>
      <a:defPPr>
        <a:defRPr lang="en-US"/>
      </a:defPPr>
      <a:lvl1pPr marL="0" algn="l" defTabSz="1133947" rtl="0" eaLnBrk="1" latinLnBrk="0" hangingPunct="1">
        <a:defRPr sz="2232" kern="1200">
          <a:solidFill>
            <a:schemeClr val="tx1"/>
          </a:solidFill>
          <a:latin typeface="+mn-lt"/>
          <a:ea typeface="+mn-ea"/>
          <a:cs typeface="+mn-cs"/>
        </a:defRPr>
      </a:lvl1pPr>
      <a:lvl2pPr marL="566974" algn="l" defTabSz="1133947" rtl="0" eaLnBrk="1" latinLnBrk="0" hangingPunct="1">
        <a:defRPr sz="2232" kern="1200">
          <a:solidFill>
            <a:schemeClr val="tx1"/>
          </a:solidFill>
          <a:latin typeface="+mn-lt"/>
          <a:ea typeface="+mn-ea"/>
          <a:cs typeface="+mn-cs"/>
        </a:defRPr>
      </a:lvl2pPr>
      <a:lvl3pPr marL="1133947" algn="l" defTabSz="1133947" rtl="0" eaLnBrk="1" latinLnBrk="0" hangingPunct="1">
        <a:defRPr sz="2232" kern="1200">
          <a:solidFill>
            <a:schemeClr val="tx1"/>
          </a:solidFill>
          <a:latin typeface="+mn-lt"/>
          <a:ea typeface="+mn-ea"/>
          <a:cs typeface="+mn-cs"/>
        </a:defRPr>
      </a:lvl3pPr>
      <a:lvl4pPr marL="1700921" algn="l" defTabSz="1133947" rtl="0" eaLnBrk="1" latinLnBrk="0" hangingPunct="1">
        <a:defRPr sz="2232" kern="1200">
          <a:solidFill>
            <a:schemeClr val="tx1"/>
          </a:solidFill>
          <a:latin typeface="+mn-lt"/>
          <a:ea typeface="+mn-ea"/>
          <a:cs typeface="+mn-cs"/>
        </a:defRPr>
      </a:lvl4pPr>
      <a:lvl5pPr marL="2267895" algn="l" defTabSz="1133947" rtl="0" eaLnBrk="1" latinLnBrk="0" hangingPunct="1">
        <a:defRPr sz="2232" kern="1200">
          <a:solidFill>
            <a:schemeClr val="tx1"/>
          </a:solidFill>
          <a:latin typeface="+mn-lt"/>
          <a:ea typeface="+mn-ea"/>
          <a:cs typeface="+mn-cs"/>
        </a:defRPr>
      </a:lvl5pPr>
      <a:lvl6pPr marL="2834869" algn="l" defTabSz="1133947" rtl="0" eaLnBrk="1" latinLnBrk="0" hangingPunct="1">
        <a:defRPr sz="2232" kern="1200">
          <a:solidFill>
            <a:schemeClr val="tx1"/>
          </a:solidFill>
          <a:latin typeface="+mn-lt"/>
          <a:ea typeface="+mn-ea"/>
          <a:cs typeface="+mn-cs"/>
        </a:defRPr>
      </a:lvl6pPr>
      <a:lvl7pPr marL="3401842" algn="l" defTabSz="1133947" rtl="0" eaLnBrk="1" latinLnBrk="0" hangingPunct="1">
        <a:defRPr sz="2232" kern="1200">
          <a:solidFill>
            <a:schemeClr val="tx1"/>
          </a:solidFill>
          <a:latin typeface="+mn-lt"/>
          <a:ea typeface="+mn-ea"/>
          <a:cs typeface="+mn-cs"/>
        </a:defRPr>
      </a:lvl7pPr>
      <a:lvl8pPr marL="3968816" algn="l" defTabSz="1133947" rtl="0" eaLnBrk="1" latinLnBrk="0" hangingPunct="1">
        <a:defRPr sz="2232" kern="1200">
          <a:solidFill>
            <a:schemeClr val="tx1"/>
          </a:solidFill>
          <a:latin typeface="+mn-lt"/>
          <a:ea typeface="+mn-ea"/>
          <a:cs typeface="+mn-cs"/>
        </a:defRPr>
      </a:lvl8pPr>
      <a:lvl9pPr marL="4535790" algn="l" defTabSz="1133947" rtl="0" eaLnBrk="1" latinLnBrk="0" hangingPunct="1">
        <a:defRPr sz="223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6DFC3BF-D283-6F6C-E991-40973BED16F9}"/>
              </a:ext>
            </a:extLst>
          </p:cNvPr>
          <p:cNvSpPr>
            <a:spLocks noGrp="1"/>
          </p:cNvSpPr>
          <p:nvPr>
            <p:ph type="dt" sz="half" idx="2"/>
          </p:nvPr>
        </p:nvSpPr>
        <p:spPr>
          <a:xfrm>
            <a:off x="10918836" y="8162823"/>
            <a:ext cx="3203565" cy="479425"/>
          </a:xfrm>
          <a:prstGeom prst="rect">
            <a:avLst/>
          </a:prstGeom>
        </p:spPr>
        <p:txBody>
          <a:bodyPr vert="horz" lIns="91440" tIns="45720" rIns="91440" bIns="45720" rtlCol="0" anchor="ctr"/>
          <a:lstStyle>
            <a:lvl1pPr algn="l">
              <a:defRPr sz="1200">
                <a:solidFill>
                  <a:schemeClr val="bg1"/>
                </a:solidFill>
              </a:defRPr>
            </a:lvl1pPr>
          </a:lstStyle>
          <a:p>
            <a:fld id="{257C4484-84D2-FB42-946F-B9793ADC6846}" type="datetimeFigureOut">
              <a:rPr lang="en-FR" smtClean="0"/>
              <a:pPr/>
              <a:t>02/21/2024</a:t>
            </a:fld>
            <a:endParaRPr lang="en-FR"/>
          </a:p>
        </p:txBody>
      </p:sp>
      <p:sp>
        <p:nvSpPr>
          <p:cNvPr id="5" name="Footer Placeholder 4">
            <a:extLst>
              <a:ext uri="{FF2B5EF4-FFF2-40B4-BE49-F238E27FC236}">
                <a16:creationId xmlns:a16="http://schemas.microsoft.com/office/drawing/2014/main" id="{E1F07AA2-7CC6-19D6-1565-45EE125E3961}"/>
              </a:ext>
            </a:extLst>
          </p:cNvPr>
          <p:cNvSpPr>
            <a:spLocks noGrp="1"/>
          </p:cNvSpPr>
          <p:nvPr>
            <p:ph type="ftr" sz="quarter" idx="3"/>
          </p:nvPr>
        </p:nvSpPr>
        <p:spPr>
          <a:xfrm>
            <a:off x="996949" y="8162818"/>
            <a:ext cx="9638961" cy="479425"/>
          </a:xfrm>
          <a:prstGeom prst="rect">
            <a:avLst/>
          </a:prstGeom>
        </p:spPr>
        <p:txBody>
          <a:bodyPr vert="horz" lIns="91440" tIns="45720" rIns="91440" bIns="45720" rtlCol="0" anchor="ctr"/>
          <a:lstStyle>
            <a:lvl1pPr algn="ctr">
              <a:defRPr sz="1200">
                <a:solidFill>
                  <a:schemeClr val="bg1"/>
                </a:solidFill>
              </a:defRPr>
            </a:lvl1pPr>
          </a:lstStyle>
          <a:p>
            <a:endParaRPr lang="en-FR" dirty="0"/>
          </a:p>
        </p:txBody>
      </p:sp>
      <p:pic>
        <p:nvPicPr>
          <p:cNvPr id="8" name="Picture 7" descr="A black background with white text&#10;&#10;Description automatically generated with low confidence">
            <a:extLst>
              <a:ext uri="{FF2B5EF4-FFF2-40B4-BE49-F238E27FC236}">
                <a16:creationId xmlns:a16="http://schemas.microsoft.com/office/drawing/2014/main" id="{31433D68-F870-7319-370F-2CFAD1222C5F}"/>
              </a:ext>
            </a:extLst>
          </p:cNvPr>
          <p:cNvPicPr>
            <a:picLocks noChangeAspect="1"/>
          </p:cNvPicPr>
          <p:nvPr userDrawn="1"/>
        </p:nvPicPr>
        <p:blipFill>
          <a:blip r:embed="rId4"/>
          <a:stretch>
            <a:fillRect/>
          </a:stretch>
        </p:blipFill>
        <p:spPr>
          <a:xfrm>
            <a:off x="9478532" y="5296195"/>
            <a:ext cx="4461605" cy="1198365"/>
          </a:xfrm>
          <a:prstGeom prst="rect">
            <a:avLst/>
          </a:prstGeom>
        </p:spPr>
      </p:pic>
      <p:pic>
        <p:nvPicPr>
          <p:cNvPr id="10" name="Picture 9" descr="A black background with white text&#10;&#10;Description automatically generated with low confidence">
            <a:extLst>
              <a:ext uri="{FF2B5EF4-FFF2-40B4-BE49-F238E27FC236}">
                <a16:creationId xmlns:a16="http://schemas.microsoft.com/office/drawing/2014/main" id="{E6994DF6-E5F3-78F8-B029-714C95CCC2CE}"/>
              </a:ext>
            </a:extLst>
          </p:cNvPr>
          <p:cNvPicPr>
            <a:picLocks noChangeAspect="1"/>
          </p:cNvPicPr>
          <p:nvPr userDrawn="1"/>
        </p:nvPicPr>
        <p:blipFill>
          <a:blip r:embed="rId5"/>
          <a:stretch>
            <a:fillRect/>
          </a:stretch>
        </p:blipFill>
        <p:spPr>
          <a:xfrm>
            <a:off x="9331182" y="1790996"/>
            <a:ext cx="5440541" cy="1597223"/>
          </a:xfrm>
          <a:prstGeom prst="rect">
            <a:avLst/>
          </a:prstGeom>
        </p:spPr>
      </p:pic>
      <p:pic>
        <p:nvPicPr>
          <p:cNvPr id="12" name="Picture 11" descr="A black background with white text&#10;&#10;Description automatically generated with low confidence">
            <a:extLst>
              <a:ext uri="{FF2B5EF4-FFF2-40B4-BE49-F238E27FC236}">
                <a16:creationId xmlns:a16="http://schemas.microsoft.com/office/drawing/2014/main" id="{BEC66318-4B41-FCF9-6E5B-E9303F5986B0}"/>
              </a:ext>
            </a:extLst>
          </p:cNvPr>
          <p:cNvPicPr>
            <a:picLocks noChangeAspect="1"/>
          </p:cNvPicPr>
          <p:nvPr userDrawn="1"/>
        </p:nvPicPr>
        <p:blipFill>
          <a:blip r:embed="rId6"/>
          <a:stretch>
            <a:fillRect/>
          </a:stretch>
        </p:blipFill>
        <p:spPr>
          <a:xfrm>
            <a:off x="9478532" y="3665438"/>
            <a:ext cx="2588466" cy="1198364"/>
          </a:xfrm>
          <a:prstGeom prst="rect">
            <a:avLst/>
          </a:prstGeom>
        </p:spPr>
      </p:pic>
      <p:cxnSp>
        <p:nvCxnSpPr>
          <p:cNvPr id="14" name="Straight Connector 13">
            <a:extLst>
              <a:ext uri="{FF2B5EF4-FFF2-40B4-BE49-F238E27FC236}">
                <a16:creationId xmlns:a16="http://schemas.microsoft.com/office/drawing/2014/main" id="{4F790BE2-F4F1-71D0-C458-8FA7762ED7E6}"/>
              </a:ext>
            </a:extLst>
          </p:cNvPr>
          <p:cNvCxnSpPr>
            <a:cxnSpLocks/>
          </p:cNvCxnSpPr>
          <p:nvPr userDrawn="1"/>
        </p:nvCxnSpPr>
        <p:spPr>
          <a:xfrm>
            <a:off x="8915401" y="1359877"/>
            <a:ext cx="0" cy="605533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8B3F02B-CECB-5F4D-E5C6-C927179D40FE}"/>
              </a:ext>
            </a:extLst>
          </p:cNvPr>
          <p:cNvCxnSpPr>
            <a:cxnSpLocks/>
          </p:cNvCxnSpPr>
          <p:nvPr userDrawn="1"/>
        </p:nvCxnSpPr>
        <p:spPr>
          <a:xfrm flipH="1">
            <a:off x="996949" y="5503863"/>
            <a:ext cx="32464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 name="Picture 5" descr="A blue flag with yellow stars on it&#10;&#10;Description automatically generated with low confidence">
            <a:extLst>
              <a:ext uri="{FF2B5EF4-FFF2-40B4-BE49-F238E27FC236}">
                <a16:creationId xmlns:a16="http://schemas.microsoft.com/office/drawing/2014/main" id="{B7B99F43-512B-68F9-C81A-F6644F0B9370}"/>
              </a:ext>
            </a:extLst>
          </p:cNvPr>
          <p:cNvPicPr>
            <a:picLocks noChangeAspect="1"/>
          </p:cNvPicPr>
          <p:nvPr userDrawn="1"/>
        </p:nvPicPr>
        <p:blipFill>
          <a:blip r:embed="rId7"/>
          <a:stretch>
            <a:fillRect/>
          </a:stretch>
        </p:blipFill>
        <p:spPr>
          <a:xfrm>
            <a:off x="643387" y="1058324"/>
            <a:ext cx="7200000" cy="1911628"/>
          </a:xfrm>
          <a:prstGeom prst="rect">
            <a:avLst/>
          </a:prstGeom>
        </p:spPr>
      </p:pic>
    </p:spTree>
    <p:extLst>
      <p:ext uri="{BB962C8B-B14F-4D97-AF65-F5344CB8AC3E}">
        <p14:creationId xmlns:p14="http://schemas.microsoft.com/office/powerpoint/2010/main" val="2985094934"/>
      </p:ext>
    </p:extLst>
  </p:cSld>
  <p:clrMap bg1="lt1" tx1="dk1" bg2="lt2" tx2="dk2" accent1="accent1" accent2="accent2" accent3="accent3" accent4="accent4" accent5="accent5" accent6="accent6" hlink="hlink" folHlink="folHlink"/>
  <p:sldLayoutIdLst>
    <p:sldLayoutId id="2147483648" r:id="rId1"/>
  </p:sldLayoutIdLst>
  <p:txStyles>
    <p:titleStyle>
      <a:lvl1pPr algn="l" defTabSz="914400" rtl="0" eaLnBrk="1" latinLnBrk="0" hangingPunct="1">
        <a:lnSpc>
          <a:spcPct val="90000"/>
        </a:lnSpc>
        <a:spcBef>
          <a:spcPct val="0"/>
        </a:spcBef>
        <a:buNone/>
        <a:defRPr sz="4400" b="1" kern="1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 Id="rId5" Type="http://schemas.openxmlformats.org/officeDocument/2006/relationships/image" Target="../media/image21.png"/><Relationship Id="rId4" Type="http://schemas.openxmlformats.org/officeDocument/2006/relationships/hyperlink" Target="https://eform.interregnextmed.eu/efor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hyperlink" Target="https://www.figma.com/file/kWl3icItSKCWhcQPhuY8KC/E-form?type=design&amp;node-id=0-1&amp;mode=design" TargetMode="Externa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0F8399A-9E23-065C-8CE0-F803BA90F402}"/>
              </a:ext>
            </a:extLst>
          </p:cNvPr>
          <p:cNvSpPr>
            <a:spLocks noGrp="1"/>
          </p:cNvSpPr>
          <p:nvPr>
            <p:ph type="title"/>
          </p:nvPr>
        </p:nvSpPr>
        <p:spPr>
          <a:xfrm>
            <a:off x="845201" y="3103029"/>
            <a:ext cx="11206385" cy="1757389"/>
          </a:xfrm>
        </p:spPr>
        <p:txBody>
          <a:bodyPr/>
          <a:lstStyle/>
          <a:p>
            <a:r>
              <a:rPr lang="fr" sz="5400" dirty="0">
                <a:solidFill>
                  <a:srgbClr val="DA5C58"/>
                </a:solidFill>
              </a:rPr>
              <a:t>Remplir le formulaire de demande </a:t>
            </a:r>
            <a:r>
              <a:rPr lang="fr" dirty="0">
                <a:solidFill>
                  <a:srgbClr val="DA5C58"/>
                </a:solidFill>
              </a:rPr>
              <a:t>en-ligne</a:t>
            </a:r>
            <a:br>
              <a:rPr lang="it-IT" sz="5400" dirty="0">
                <a:solidFill>
                  <a:srgbClr val="DA5C58"/>
                </a:solidFill>
              </a:rPr>
            </a:br>
            <a:r>
              <a:rPr lang="fr" sz="3600" dirty="0">
                <a:solidFill>
                  <a:srgbClr val="DA5C58"/>
                </a:solidFill>
              </a:rPr>
              <a:t>Partie narrative</a:t>
            </a:r>
            <a:endParaRPr lang="it-IT" dirty="0">
              <a:solidFill>
                <a:srgbClr val="DA5C58"/>
              </a:solidFill>
            </a:endParaRPr>
          </a:p>
        </p:txBody>
      </p:sp>
      <p:sp>
        <p:nvSpPr>
          <p:cNvPr id="3" name="Segnaposto data 2">
            <a:extLst>
              <a:ext uri="{FF2B5EF4-FFF2-40B4-BE49-F238E27FC236}">
                <a16:creationId xmlns:a16="http://schemas.microsoft.com/office/drawing/2014/main" id="{CE5BBF66-A26D-9B6D-DEE8-DA2A7F548D21}"/>
              </a:ext>
            </a:extLst>
          </p:cNvPr>
          <p:cNvSpPr>
            <a:spLocks noGrp="1"/>
          </p:cNvSpPr>
          <p:nvPr>
            <p:ph type="dt" sz="half" idx="12"/>
          </p:nvPr>
        </p:nvSpPr>
        <p:spPr/>
        <p:txBody>
          <a:bodyPr/>
          <a:lstStyle/>
          <a:p>
            <a:fld id="{EA2A96FC-C495-482D-A36B-11FBBFE1D5EB}" type="datetime1">
              <a:rPr lang="LID4096" smtClean="0"/>
              <a:t>02/21/2024</a:t>
            </a:fld>
            <a:endParaRPr lang="en-FR"/>
          </a:p>
        </p:txBody>
      </p:sp>
      <p:sp>
        <p:nvSpPr>
          <p:cNvPr id="4" name="Segnaposto testo 3">
            <a:extLst>
              <a:ext uri="{FF2B5EF4-FFF2-40B4-BE49-F238E27FC236}">
                <a16:creationId xmlns:a16="http://schemas.microsoft.com/office/drawing/2014/main" id="{BC2DC303-CB56-7EDD-0698-6E675BF790AF}"/>
              </a:ext>
            </a:extLst>
          </p:cNvPr>
          <p:cNvSpPr>
            <a:spLocks noGrp="1"/>
          </p:cNvSpPr>
          <p:nvPr>
            <p:ph type="body" sz="quarter" idx="13"/>
          </p:nvPr>
        </p:nvSpPr>
        <p:spPr/>
        <p:txBody>
          <a:bodyPr/>
          <a:lstStyle/>
          <a:p>
            <a:r>
              <a:rPr lang="fr" sz="2400" dirty="0"/>
              <a:t>02/02/2024</a:t>
            </a:r>
          </a:p>
        </p:txBody>
      </p:sp>
    </p:spTree>
    <p:extLst>
      <p:ext uri="{BB962C8B-B14F-4D97-AF65-F5344CB8AC3E}">
        <p14:creationId xmlns:p14="http://schemas.microsoft.com/office/powerpoint/2010/main" val="16113061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1A4F23C2-6FA3-4383-B9E3-7F07C0678C43}"/>
              </a:ext>
            </a:extLst>
          </p:cNvPr>
          <p:cNvPicPr>
            <a:picLocks noChangeAspect="1"/>
          </p:cNvPicPr>
          <p:nvPr/>
        </p:nvPicPr>
        <p:blipFill>
          <a:blip r:embed="rId3"/>
          <a:stretch>
            <a:fillRect/>
          </a:stretch>
        </p:blipFill>
        <p:spPr>
          <a:xfrm>
            <a:off x="715820" y="1724276"/>
            <a:ext cx="13687709" cy="3990841"/>
          </a:xfrm>
          <a:prstGeom prst="rect">
            <a:avLst/>
          </a:prstGeom>
        </p:spPr>
      </p:pic>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10</a:t>
            </a:fld>
            <a:endParaRPr lang="it-IT" b="1" dirty="0">
              <a:solidFill>
                <a:schemeClr val="bg1"/>
              </a:solidFill>
            </a:endParaRPr>
          </a:p>
        </p:txBody>
      </p:sp>
      <p:sp>
        <p:nvSpPr>
          <p:cNvPr id="26" name="Segnaposto contenuto 2"/>
          <p:cNvSpPr txBox="1">
            <a:spLocks/>
          </p:cNvSpPr>
          <p:nvPr/>
        </p:nvSpPr>
        <p:spPr>
          <a:xfrm>
            <a:off x="2213079" y="1292422"/>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625" dirty="0"/>
          </a:p>
        </p:txBody>
      </p:sp>
      <p:pic>
        <p:nvPicPr>
          <p:cNvPr id="12" name="Segnaposto contenuto 11"/>
          <p:cNvPicPr>
            <a:picLocks noGrp="1" noChangeAspect="1"/>
          </p:cNvPicPr>
          <p:nvPr>
            <p:ph idx="1"/>
          </p:nvPr>
        </p:nvPicPr>
        <p:blipFill rotWithShape="1">
          <a:blip r:embed="rId4" cstate="print">
            <a:extLst>
              <a:ext uri="{28A0092B-C50C-407E-A947-70E740481C1C}">
                <a14:useLocalDpi xmlns:a14="http://schemas.microsoft.com/office/drawing/2010/main" val="0"/>
              </a:ext>
            </a:extLst>
          </a:blip>
          <a:srcRect b="27773"/>
          <a:stretch/>
        </p:blipFill>
        <p:spPr>
          <a:xfrm>
            <a:off x="1772974" y="1625674"/>
            <a:ext cx="11700586" cy="4962977"/>
          </a:xfrm>
        </p:spPr>
      </p:pic>
      <p:sp>
        <p:nvSpPr>
          <p:cNvPr id="22" name="Segnaposto contenuto 2">
            <a:extLst>
              <a:ext uri="{FF2B5EF4-FFF2-40B4-BE49-F238E27FC236}">
                <a16:creationId xmlns:a16="http://schemas.microsoft.com/office/drawing/2014/main" id="{A2B6D704-F858-FB39-6461-B9C52AED9272}"/>
              </a:ext>
            </a:extLst>
          </p:cNvPr>
          <p:cNvSpPr txBox="1">
            <a:spLocks/>
          </p:cNvSpPr>
          <p:nvPr/>
        </p:nvSpPr>
        <p:spPr>
          <a:xfrm>
            <a:off x="1125449" y="896227"/>
            <a:ext cx="12368710" cy="481889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it-IT"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29" name="Rettangolo 28">
            <a:extLst>
              <a:ext uri="{FF2B5EF4-FFF2-40B4-BE49-F238E27FC236}">
                <a16:creationId xmlns:a16="http://schemas.microsoft.com/office/drawing/2014/main" id="{4D691BFE-4A66-1076-80E7-C3DD93EB83D8}"/>
              </a:ext>
            </a:extLst>
          </p:cNvPr>
          <p:cNvSpPr/>
          <p:nvPr/>
        </p:nvSpPr>
        <p:spPr>
          <a:xfrm>
            <a:off x="1920088" y="4402105"/>
            <a:ext cx="4328988" cy="432899"/>
          </a:xfrm>
          <a:prstGeom prst="rect">
            <a:avLst/>
          </a:prstGeom>
          <a:no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Calibri"/>
              <a:ea typeface="+mn-ea"/>
              <a:cs typeface="+mn-cs"/>
            </a:endParaRPr>
          </a:p>
        </p:txBody>
      </p:sp>
      <p:sp>
        <p:nvSpPr>
          <p:cNvPr id="30" name="Freccia a destra 29">
            <a:extLst>
              <a:ext uri="{FF2B5EF4-FFF2-40B4-BE49-F238E27FC236}">
                <a16:creationId xmlns:a16="http://schemas.microsoft.com/office/drawing/2014/main" id="{14987B99-F06B-0905-E58D-28B1A864A9DA}"/>
              </a:ext>
            </a:extLst>
          </p:cNvPr>
          <p:cNvSpPr/>
          <p:nvPr/>
        </p:nvSpPr>
        <p:spPr>
          <a:xfrm>
            <a:off x="6403232" y="4406952"/>
            <a:ext cx="642532" cy="388736"/>
          </a:xfrm>
          <a:prstGeom prst="rightArrow">
            <a:avLst/>
          </a:prstGeom>
          <a:solidFill>
            <a:srgbClr val="FFC000"/>
          </a:soli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Calibri"/>
              <a:ea typeface="+mn-ea"/>
              <a:cs typeface="+mn-cs"/>
            </a:endParaRPr>
          </a:p>
        </p:txBody>
      </p:sp>
      <p:sp>
        <p:nvSpPr>
          <p:cNvPr id="31" name="Rettangolo 30">
            <a:extLst>
              <a:ext uri="{FF2B5EF4-FFF2-40B4-BE49-F238E27FC236}">
                <a16:creationId xmlns:a16="http://schemas.microsoft.com/office/drawing/2014/main" id="{00525652-FAFA-F9A9-7068-EF9376D55F52}"/>
              </a:ext>
            </a:extLst>
          </p:cNvPr>
          <p:cNvSpPr/>
          <p:nvPr/>
        </p:nvSpPr>
        <p:spPr>
          <a:xfrm>
            <a:off x="1920088" y="4891791"/>
            <a:ext cx="4328988" cy="432899"/>
          </a:xfrm>
          <a:prstGeom prst="rect">
            <a:avLst/>
          </a:prstGeom>
          <a:no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Calibri"/>
              <a:ea typeface="+mn-ea"/>
              <a:cs typeface="+mn-cs"/>
            </a:endParaRPr>
          </a:p>
        </p:txBody>
      </p:sp>
      <p:sp>
        <p:nvSpPr>
          <p:cNvPr id="32" name="Freccia a destra 31">
            <a:extLst>
              <a:ext uri="{FF2B5EF4-FFF2-40B4-BE49-F238E27FC236}">
                <a16:creationId xmlns:a16="http://schemas.microsoft.com/office/drawing/2014/main" id="{87FEB188-06F3-F28D-7A32-EBDDB1A8423B}"/>
              </a:ext>
            </a:extLst>
          </p:cNvPr>
          <p:cNvSpPr/>
          <p:nvPr/>
        </p:nvSpPr>
        <p:spPr>
          <a:xfrm>
            <a:off x="6403232" y="4935954"/>
            <a:ext cx="642532" cy="388736"/>
          </a:xfrm>
          <a:prstGeom prst="rightArrow">
            <a:avLst/>
          </a:prstGeom>
          <a:solidFill>
            <a:srgbClr val="FFC000"/>
          </a:soli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Calibri"/>
              <a:ea typeface="+mn-ea"/>
              <a:cs typeface="+mn-cs"/>
            </a:endParaRPr>
          </a:p>
        </p:txBody>
      </p:sp>
      <p:sp>
        <p:nvSpPr>
          <p:cNvPr id="33" name="CasellaDiTesto 32">
            <a:extLst>
              <a:ext uri="{FF2B5EF4-FFF2-40B4-BE49-F238E27FC236}">
                <a16:creationId xmlns:a16="http://schemas.microsoft.com/office/drawing/2014/main" id="{29B429EB-6293-C94B-52F3-661C907416A0}"/>
              </a:ext>
            </a:extLst>
          </p:cNvPr>
          <p:cNvSpPr txBox="1"/>
          <p:nvPr/>
        </p:nvSpPr>
        <p:spPr>
          <a:xfrm>
            <a:off x="7167600" y="4240599"/>
            <a:ext cx="2202402" cy="55508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 sz="1800" b="1" i="1" u="none" strike="noStrike" kern="0" cap="none" spc="0" normalizeH="0" baseline="0" noProof="0" dirty="0" err="1">
                <a:ln>
                  <a:noFill/>
                </a:ln>
                <a:solidFill>
                  <a:srgbClr val="C0504D">
                    <a:lumMod val="75000"/>
                  </a:srgbClr>
                </a:solidFill>
                <a:effectLst/>
                <a:uLnTx/>
                <a:uFillTx/>
              </a:rPr>
              <a:t>S'inscrire </a:t>
            </a:r>
            <a:r>
              <a:rPr kumimoji="0" lang="fr" sz="1800" b="1" i="1" u="none" strike="noStrike" kern="0" cap="none" spc="0" normalizeH="0" baseline="0" noProof="0" dirty="0">
                <a:ln>
                  <a:noFill/>
                </a:ln>
                <a:solidFill>
                  <a:srgbClr val="C0504D">
                    <a:lumMod val="75000"/>
                  </a:srgbClr>
                </a:solidFill>
                <a:effectLst/>
                <a:uLnTx/>
                <a:uFillTx/>
              </a:rPr>
              <a:t>_</a:t>
            </a:r>
          </a:p>
        </p:txBody>
      </p:sp>
      <p:sp>
        <p:nvSpPr>
          <p:cNvPr id="34" name="CasellaDiTesto 33">
            <a:extLst>
              <a:ext uri="{FF2B5EF4-FFF2-40B4-BE49-F238E27FC236}">
                <a16:creationId xmlns:a16="http://schemas.microsoft.com/office/drawing/2014/main" id="{1335F4A4-39CA-359A-D16D-BD28C7445C25}"/>
              </a:ext>
            </a:extLst>
          </p:cNvPr>
          <p:cNvSpPr txBox="1"/>
          <p:nvPr/>
        </p:nvSpPr>
        <p:spPr>
          <a:xfrm>
            <a:off x="7167600" y="4850621"/>
            <a:ext cx="2202402" cy="55508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 sz="1800" b="1" i="1" u="none" strike="noStrike" kern="0" cap="none" spc="0" normalizeH="0" baseline="0" noProof="0" dirty="0">
                <a:ln>
                  <a:noFill/>
                </a:ln>
                <a:solidFill>
                  <a:srgbClr val="C0504D">
                    <a:lumMod val="75000"/>
                  </a:srgbClr>
                </a:solidFill>
                <a:effectLst/>
                <a:uLnTx/>
                <a:uFillTx/>
              </a:rPr>
              <a:t>Se connecter</a:t>
            </a:r>
          </a:p>
        </p:txBody>
      </p:sp>
      <p:sp>
        <p:nvSpPr>
          <p:cNvPr id="37" name="Titolo 36">
            <a:extLst>
              <a:ext uri="{FF2B5EF4-FFF2-40B4-BE49-F238E27FC236}">
                <a16:creationId xmlns:a16="http://schemas.microsoft.com/office/drawing/2014/main" id="{95E1261C-00FE-C965-802D-899409EBC097}"/>
              </a:ext>
            </a:extLst>
          </p:cNvPr>
          <p:cNvSpPr>
            <a:spLocks noGrp="1"/>
          </p:cNvSpPr>
          <p:nvPr>
            <p:ph type="title"/>
          </p:nvPr>
        </p:nvSpPr>
        <p:spPr/>
        <p:txBody>
          <a:bodyPr/>
          <a:lstStyle/>
          <a:p>
            <a:r>
              <a:rPr lang="fr" dirty="0"/>
              <a:t> </a:t>
            </a:r>
          </a:p>
        </p:txBody>
      </p:sp>
      <p:sp>
        <p:nvSpPr>
          <p:cNvPr id="44" name="Titolo 1">
            <a:extLst>
              <a:ext uri="{FF2B5EF4-FFF2-40B4-BE49-F238E27FC236}">
                <a16:creationId xmlns:a16="http://schemas.microsoft.com/office/drawing/2014/main" id="{454F0292-A4FB-1182-75AF-C63FC28C137C}"/>
              </a:ext>
            </a:extLst>
          </p:cNvPr>
          <p:cNvSpPr txBox="1">
            <a:spLocks/>
          </p:cNvSpPr>
          <p:nvPr/>
        </p:nvSpPr>
        <p:spPr>
          <a:xfrm>
            <a:off x="179388" y="231777"/>
            <a:ext cx="5902098"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Page d'accueil</a:t>
            </a:r>
            <a:endParaRPr lang="it-IT" dirty="0">
              <a:solidFill>
                <a:srgbClr val="DA5C58"/>
              </a:solidFill>
            </a:endParaRPr>
          </a:p>
        </p:txBody>
      </p:sp>
    </p:spTree>
    <p:extLst>
      <p:ext uri="{BB962C8B-B14F-4D97-AF65-F5344CB8AC3E}">
        <p14:creationId xmlns:p14="http://schemas.microsoft.com/office/powerpoint/2010/main" val="6740828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Segnaposto contenuto 1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b="27773"/>
          <a:stretch/>
        </p:blipFill>
        <p:spPr>
          <a:xfrm>
            <a:off x="1824720" y="1845085"/>
            <a:ext cx="8484345" cy="3930912"/>
          </a:xfrm>
          <a:prstGeom prst="rect">
            <a:avLst/>
          </a:prstGeom>
          <a:ln>
            <a:noFill/>
          </a:ln>
          <a:effectLst>
            <a:outerShdw blurRad="190500" algn="tl" rotWithShape="0">
              <a:srgbClr val="000000">
                <a:alpha val="70000"/>
              </a:srgbClr>
            </a:outerShdw>
          </a:effectLst>
        </p:spPr>
      </p:pic>
      <p:sp>
        <p:nvSpPr>
          <p:cNvPr id="5" name="Titolo 1"/>
          <p:cNvSpPr>
            <a:spLocks noGrp="1"/>
          </p:cNvSpPr>
          <p:nvPr>
            <p:ph type="title"/>
          </p:nvPr>
        </p:nvSpPr>
        <p:spPr>
          <a:xfrm>
            <a:off x="2248031" y="436534"/>
            <a:ext cx="10799445" cy="661457"/>
          </a:xfrm>
        </p:spPr>
        <p:txBody>
          <a:bodyPr>
            <a:noAutofit/>
          </a:bodyPr>
          <a:lstStyle/>
          <a:p>
            <a:pPr algn="l"/>
            <a:r>
              <a:rPr lang="fr" sz="3674" dirty="0">
                <a:solidFill>
                  <a:srgbClr val="C00000"/>
                </a:solidFill>
                <a:latin typeface="Calibri" panose="020F0502020204030204" pitchFamily="34" charset="0"/>
                <a:ea typeface="+mn-ea"/>
                <a:cs typeface="Arial" panose="020B0604020202020204" pitchFamily="34" charset="0"/>
              </a:rPr>
              <a:t> </a:t>
            </a:r>
          </a:p>
        </p:txBody>
      </p:sp>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11</a:t>
            </a:fld>
            <a:endParaRPr lang="it-IT" b="1" dirty="0">
              <a:solidFill>
                <a:schemeClr val="bg1"/>
              </a:solidFill>
            </a:endParaRPr>
          </a:p>
        </p:txBody>
      </p:sp>
      <p:sp>
        <p:nvSpPr>
          <p:cNvPr id="12" name="Segnaposto contenuto 2"/>
          <p:cNvSpPr txBox="1">
            <a:spLocks/>
          </p:cNvSpPr>
          <p:nvPr/>
        </p:nvSpPr>
        <p:spPr>
          <a:xfrm>
            <a:off x="1914366" y="735015"/>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altLang="it-IT" sz="2625" dirty="0"/>
          </a:p>
          <a:p>
            <a:pPr marL="0" indent="0">
              <a:buNone/>
            </a:pPr>
            <a:endParaRPr lang="en-US" altLang="it-IT" sz="2625" dirty="0"/>
          </a:p>
          <a:p>
            <a:endParaRPr lang="it-IT" sz="2625" dirty="0"/>
          </a:p>
        </p:txBody>
      </p:sp>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81740" y="5579270"/>
            <a:ext cx="8225018" cy="1746288"/>
          </a:xfrm>
          <a:prstGeom prst="rect">
            <a:avLst/>
          </a:prstGeom>
          <a:ln>
            <a:noFill/>
          </a:ln>
          <a:effectLst>
            <a:outerShdw blurRad="190500" algn="tl" rotWithShape="0">
              <a:srgbClr val="000000">
                <a:alpha val="70000"/>
              </a:srgbClr>
            </a:outerShdw>
          </a:effectLst>
        </p:spPr>
      </p:pic>
      <p:sp>
        <p:nvSpPr>
          <p:cNvPr id="14" name="Segnaposto contenuto 2"/>
          <p:cNvSpPr txBox="1">
            <a:spLocks/>
          </p:cNvSpPr>
          <p:nvPr/>
        </p:nvSpPr>
        <p:spPr>
          <a:xfrm>
            <a:off x="965563" y="939772"/>
            <a:ext cx="10799445" cy="771301"/>
          </a:xfrm>
          <a:prstGeom prst="rect">
            <a:avLst/>
          </a:prstGeom>
        </p:spPr>
        <p:txBody>
          <a:bodyPr vert="horz" lIns="119994" tIns="59997" rIns="119994" bIns="59997"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fr" sz="2362" i="1" dirty="0">
                <a:latin typeface="Open Sans" panose="020B0606030504020204" pitchFamily="34" charset="0"/>
                <a:ea typeface="Open Sans" panose="020B0606030504020204" pitchFamily="34" charset="0"/>
                <a:cs typeface="Open Sans" panose="020B0606030504020204" pitchFamily="34" charset="0"/>
              </a:rPr>
              <a:t>Le mot de passe doit contenir un minimum de 8 caractères dont au moins 1 lettre majuscule, 1 lettre minuscule et 1 chiffre</a:t>
            </a:r>
            <a:endParaRPr lang="it-IT" sz="2625"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Freccia a destra 15"/>
          <p:cNvSpPr/>
          <p:nvPr/>
        </p:nvSpPr>
        <p:spPr>
          <a:xfrm rot="672039">
            <a:off x="8106353" y="5323989"/>
            <a:ext cx="1876663" cy="3394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362"/>
          </a:p>
        </p:txBody>
      </p:sp>
      <p:sp>
        <p:nvSpPr>
          <p:cNvPr id="2" name="Titolo 1">
            <a:extLst>
              <a:ext uri="{FF2B5EF4-FFF2-40B4-BE49-F238E27FC236}">
                <a16:creationId xmlns:a16="http://schemas.microsoft.com/office/drawing/2014/main" id="{5EB55FE4-D89B-904C-8A4D-5A36DFEE2A01}"/>
              </a:ext>
            </a:extLst>
          </p:cNvPr>
          <p:cNvSpPr txBox="1">
            <a:spLocks/>
          </p:cNvSpPr>
          <p:nvPr/>
        </p:nvSpPr>
        <p:spPr>
          <a:xfrm>
            <a:off x="179387" y="231777"/>
            <a:ext cx="1220352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lang="fr" cap="small" dirty="0">
                <a:solidFill>
                  <a:srgbClr val="DA5C58"/>
                </a:solidFill>
              </a:rPr>
              <a:t>Inscrivez -vous ( </a:t>
            </a:r>
            <a:r>
              <a:rPr lang="fr" cap="small" dirty="0">
                <a:solidFill>
                  <a:srgbClr val="DA5C58"/>
                </a:solidFill>
                <a:hlinkClick r:id="rId4">
                  <a:extLst>
                    <a:ext uri="{A12FA001-AC4F-418D-AE19-62706E023703}">
                      <ahyp:hlinkClr xmlns:ahyp="http://schemas.microsoft.com/office/drawing/2018/hyperlinkcolor" val="tx"/>
                    </a:ext>
                  </a:extLst>
                </a:hlinkClick>
              </a:rPr>
              <a:t>https://eform.interregnextmed.eu </a:t>
            </a:r>
            <a:r>
              <a:rPr lang="fr" cap="small" dirty="0">
                <a:solidFill>
                  <a:srgbClr val="DA5C58"/>
                </a:solidFill>
              </a:rPr>
              <a:t>)</a:t>
            </a:r>
          </a:p>
        </p:txBody>
      </p:sp>
      <p:pic>
        <p:nvPicPr>
          <p:cNvPr id="10" name="Immagine 9">
            <a:extLst>
              <a:ext uri="{FF2B5EF4-FFF2-40B4-BE49-F238E27FC236}">
                <a16:creationId xmlns:a16="http://schemas.microsoft.com/office/drawing/2014/main" id="{237D5B45-D016-A9A1-2AE9-41A6E19F9D12}"/>
              </a:ext>
            </a:extLst>
          </p:cNvPr>
          <p:cNvPicPr>
            <a:picLocks noChangeAspect="1"/>
          </p:cNvPicPr>
          <p:nvPr/>
        </p:nvPicPr>
        <p:blipFill>
          <a:blip r:embed="rId5"/>
          <a:stretch>
            <a:fillRect/>
          </a:stretch>
        </p:blipFill>
        <p:spPr>
          <a:xfrm>
            <a:off x="1824720" y="1864960"/>
            <a:ext cx="4363063" cy="888288"/>
          </a:xfrm>
          <a:prstGeom prst="rect">
            <a:avLst/>
          </a:prstGeom>
        </p:spPr>
      </p:pic>
      <p:pic>
        <p:nvPicPr>
          <p:cNvPr id="13" name="Immagine 12">
            <a:extLst>
              <a:ext uri="{FF2B5EF4-FFF2-40B4-BE49-F238E27FC236}">
                <a16:creationId xmlns:a16="http://schemas.microsoft.com/office/drawing/2014/main" id="{957CB778-E75F-23C2-4EE6-F796C6BB7E10}"/>
              </a:ext>
            </a:extLst>
          </p:cNvPr>
          <p:cNvPicPr>
            <a:picLocks noChangeAspect="1"/>
          </p:cNvPicPr>
          <p:nvPr/>
        </p:nvPicPr>
        <p:blipFill>
          <a:blip r:embed="rId5"/>
          <a:stretch>
            <a:fillRect/>
          </a:stretch>
        </p:blipFill>
        <p:spPr>
          <a:xfrm>
            <a:off x="3979272" y="5579270"/>
            <a:ext cx="5044860" cy="1027097"/>
          </a:xfrm>
          <a:prstGeom prst="rect">
            <a:avLst/>
          </a:prstGeom>
        </p:spPr>
      </p:pic>
    </p:spTree>
    <p:extLst>
      <p:ext uri="{BB962C8B-B14F-4D97-AF65-F5344CB8AC3E}">
        <p14:creationId xmlns:p14="http://schemas.microsoft.com/office/powerpoint/2010/main" val="30337964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a:xfrm>
            <a:off x="2079033" y="531028"/>
            <a:ext cx="10799445" cy="661457"/>
          </a:xfrm>
        </p:spPr>
        <p:txBody>
          <a:bodyPr>
            <a:normAutofit/>
          </a:bodyPr>
          <a:lstStyle/>
          <a:p>
            <a:pPr algn="l"/>
            <a:r>
              <a:rPr lang="fr" sz="4068" dirty="0">
                <a:solidFill>
                  <a:srgbClr val="C00000"/>
                </a:solidFill>
                <a:latin typeface="Calibri" panose="020F0502020204030204" pitchFamily="34" charset="0"/>
                <a:ea typeface="+mn-ea"/>
                <a:cs typeface="Arial" panose="020B0604020202020204" pitchFamily="34" charset="0"/>
              </a:rPr>
              <a:t> </a:t>
            </a:r>
          </a:p>
        </p:txBody>
      </p:sp>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12</a:t>
            </a:fld>
            <a:endParaRPr lang="it-IT" b="1" dirty="0">
              <a:solidFill>
                <a:schemeClr val="bg1"/>
              </a:solidFill>
            </a:endParaRPr>
          </a:p>
        </p:txBody>
      </p:sp>
      <p:sp>
        <p:nvSpPr>
          <p:cNvPr id="12" name="Segnaposto contenuto 2"/>
          <p:cNvSpPr txBox="1">
            <a:spLocks/>
          </p:cNvSpPr>
          <p:nvPr/>
        </p:nvSpPr>
        <p:spPr>
          <a:xfrm>
            <a:off x="338666" y="1283807"/>
            <a:ext cx="14099823" cy="1505559"/>
          </a:xfrm>
          <a:prstGeom prst="rect">
            <a:avLst/>
          </a:prstGeom>
        </p:spPr>
        <p:txBody>
          <a:bodyPr vert="horz" lIns="119994" tIns="59997" rIns="119994" bIns="59997"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fr" sz="2400" i="1" dirty="0">
                <a:latin typeface="Open Sans" panose="020B0606030504020204" pitchFamily="34" charset="0"/>
                <a:ea typeface="Open Sans" panose="020B0606030504020204" pitchFamily="34" charset="0"/>
                <a:cs typeface="Open Sans" panose="020B0606030504020204" pitchFamily="34" charset="0"/>
              </a:rPr>
              <a:t>Après vous être inscrit à l'appel, vous devrez confirmer votre adresse e-mail.</a:t>
            </a:r>
          </a:p>
          <a:p>
            <a:pPr marL="0" indent="0" algn="just">
              <a:buNone/>
            </a:pPr>
            <a:r>
              <a:rPr lang="fr" sz="2400" i="1" dirty="0">
                <a:latin typeface="Open Sans" panose="020B0606030504020204" pitchFamily="34" charset="0"/>
                <a:ea typeface="Open Sans" panose="020B0606030504020204" pitchFamily="34" charset="0"/>
                <a:cs typeface="Open Sans" panose="020B0606030504020204" pitchFamily="34" charset="0"/>
              </a:rPr>
              <a:t>Vous recevrez un mail de confirmation avec lequel vous devrez activer votre compte (vérifiez également vos SPAM)</a:t>
            </a:r>
          </a:p>
          <a:p>
            <a:pPr marL="0" indent="0" algn="just">
              <a:buNone/>
            </a:pPr>
            <a:r>
              <a:rPr lang="fr" sz="2400" i="1" dirty="0">
                <a:latin typeface="Open Sans" panose="020B0606030504020204" pitchFamily="34" charset="0"/>
                <a:ea typeface="Open Sans" panose="020B0606030504020204" pitchFamily="34" charset="0"/>
                <a:cs typeface="Open Sans" panose="020B0606030504020204" pitchFamily="34" charset="0"/>
              </a:rPr>
              <a:t>Vous devrez ensuite cliquer sur le lien contenu dans l'e-mail ou le coller sur votre navigateur Web.</a:t>
            </a:r>
          </a:p>
          <a:p>
            <a:endParaRPr lang="en-US" altLang="it-IT" sz="2800" dirty="0">
              <a:latin typeface="Open Sans" panose="020B0606030504020204" pitchFamily="34" charset="0"/>
              <a:ea typeface="Open Sans" panose="020B0606030504020204" pitchFamily="34" charset="0"/>
              <a:cs typeface="Open Sans" panose="020B0606030504020204" pitchFamily="34" charset="0"/>
            </a:endParaRPr>
          </a:p>
          <a:p>
            <a:endParaRPr lang="it-IT" sz="2800" dirty="0">
              <a:latin typeface="Open Sans" panose="020B0606030504020204" pitchFamily="34" charset="0"/>
              <a:ea typeface="Open Sans" panose="020B0606030504020204" pitchFamily="34" charset="0"/>
              <a:cs typeface="Open Sans" panose="020B0606030504020204" pitchFamily="34" charset="0"/>
            </a:endParaRPr>
          </a:p>
        </p:txBody>
      </p:sp>
      <p:pic>
        <p:nvPicPr>
          <p:cNvPr id="4" name="Segnaposto contenuto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b="61843"/>
          <a:stretch/>
        </p:blipFill>
        <p:spPr>
          <a:xfrm>
            <a:off x="2554196" y="4291685"/>
            <a:ext cx="9807758" cy="2549742"/>
          </a:xfrm>
          <a:prstGeom prst="rect">
            <a:avLst/>
          </a:prstGeom>
          <a:ln>
            <a:noFill/>
          </a:ln>
          <a:effectLst>
            <a:outerShdw blurRad="190500" algn="tl" rotWithShape="0">
              <a:srgbClr val="000000">
                <a:alpha val="70000"/>
              </a:srgbClr>
            </a:outerShdw>
          </a:effectLst>
        </p:spPr>
      </p:pic>
      <p:sp>
        <p:nvSpPr>
          <p:cNvPr id="14" name="Freccia a destra 13"/>
          <p:cNvSpPr/>
          <p:nvPr/>
        </p:nvSpPr>
        <p:spPr>
          <a:xfrm rot="5400000">
            <a:off x="6680013" y="3066204"/>
            <a:ext cx="1394284" cy="840608"/>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362"/>
          </a:p>
        </p:txBody>
      </p:sp>
      <p:sp>
        <p:nvSpPr>
          <p:cNvPr id="8" name="Titolo 1">
            <a:extLst>
              <a:ext uri="{FF2B5EF4-FFF2-40B4-BE49-F238E27FC236}">
                <a16:creationId xmlns:a16="http://schemas.microsoft.com/office/drawing/2014/main" id="{BE40F206-DFB8-DA39-1DEB-49CBFA56810E}"/>
              </a:ext>
            </a:extLst>
          </p:cNvPr>
          <p:cNvSpPr txBox="1">
            <a:spLocks/>
          </p:cNvSpPr>
          <p:nvPr/>
        </p:nvSpPr>
        <p:spPr>
          <a:xfrm>
            <a:off x="338666" y="358518"/>
            <a:ext cx="7861026"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Confirmer </a:t>
            </a:r>
            <a:r>
              <a:rPr lang="fr" cap="small" dirty="0">
                <a:solidFill>
                  <a:srgbClr val="DA5C58"/>
                </a:solidFill>
              </a:rPr>
              <a:t>votre </a:t>
            </a:r>
            <a:r>
              <a:rPr kumimoji="0" lang="fr" sz="3600" b="1" i="0" u="none" strike="noStrike" kern="1200" cap="small" spc="0" normalizeH="0" baseline="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inscription</a:t>
            </a:r>
            <a:endParaRPr lang="en-GB" dirty="0">
              <a:solidFill>
                <a:srgbClr val="DA5C58"/>
              </a:solidFill>
            </a:endParaRPr>
          </a:p>
        </p:txBody>
      </p:sp>
      <p:pic>
        <p:nvPicPr>
          <p:cNvPr id="7" name="Immagine 6">
            <a:extLst>
              <a:ext uri="{FF2B5EF4-FFF2-40B4-BE49-F238E27FC236}">
                <a16:creationId xmlns:a16="http://schemas.microsoft.com/office/drawing/2014/main" id="{16D0F363-144F-78A3-420D-E303789B6B31}"/>
              </a:ext>
            </a:extLst>
          </p:cNvPr>
          <p:cNvPicPr>
            <a:picLocks noChangeAspect="1"/>
          </p:cNvPicPr>
          <p:nvPr/>
        </p:nvPicPr>
        <p:blipFill>
          <a:blip r:embed="rId3"/>
          <a:stretch>
            <a:fillRect/>
          </a:stretch>
        </p:blipFill>
        <p:spPr>
          <a:xfrm>
            <a:off x="2669345" y="4330114"/>
            <a:ext cx="6024889" cy="1226624"/>
          </a:xfrm>
          <a:prstGeom prst="rect">
            <a:avLst/>
          </a:prstGeom>
        </p:spPr>
      </p:pic>
    </p:spTree>
    <p:extLst>
      <p:ext uri="{BB962C8B-B14F-4D97-AF65-F5344CB8AC3E}">
        <p14:creationId xmlns:p14="http://schemas.microsoft.com/office/powerpoint/2010/main" val="18612053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4253AA91-0428-5445-7674-7B783973CC06}"/>
              </a:ext>
            </a:extLst>
          </p:cNvPr>
          <p:cNvPicPr>
            <a:picLocks noChangeAspect="1"/>
          </p:cNvPicPr>
          <p:nvPr/>
        </p:nvPicPr>
        <p:blipFill>
          <a:blip r:embed="rId2"/>
          <a:stretch>
            <a:fillRect/>
          </a:stretch>
        </p:blipFill>
        <p:spPr>
          <a:xfrm>
            <a:off x="635355" y="1829781"/>
            <a:ext cx="13304018" cy="5339976"/>
          </a:xfrm>
          <a:prstGeom prst="rect">
            <a:avLst/>
          </a:prstGeom>
        </p:spPr>
      </p:pic>
      <p:sp>
        <p:nvSpPr>
          <p:cNvPr id="95" name="CasellaDiTesto 94">
            <a:extLst>
              <a:ext uri="{FF2B5EF4-FFF2-40B4-BE49-F238E27FC236}">
                <a16:creationId xmlns:a16="http://schemas.microsoft.com/office/drawing/2014/main" id="{56C816FE-F032-4F35-7C77-EDC7A4DBA216}"/>
              </a:ext>
            </a:extLst>
          </p:cNvPr>
          <p:cNvSpPr txBox="1"/>
          <p:nvPr/>
        </p:nvSpPr>
        <p:spPr>
          <a:xfrm>
            <a:off x="1447560" y="2918796"/>
            <a:ext cx="2185581" cy="461665"/>
          </a:xfrm>
          <a:prstGeom prst="rect">
            <a:avLst/>
          </a:prstGeom>
          <a:noFill/>
        </p:spPr>
        <p:txBody>
          <a:bodyPr>
            <a:spAutoFit/>
          </a:bodyPr>
          <a:lstStyle/>
          <a:p>
            <a:pPr fontAlgn="auto">
              <a:spcBef>
                <a:spcPts val="0"/>
              </a:spcBef>
              <a:spcAft>
                <a:spcPts val="0"/>
              </a:spcAft>
              <a:defRPr/>
            </a:pPr>
            <a:r>
              <a:rPr lang="fr" sz="2400" b="1" i="1" dirty="0">
                <a:solidFill>
                  <a:srgbClr val="DA5C58"/>
                </a:solidFill>
                <a:latin typeface="Open Sans" panose="020B0606030504020204" pitchFamily="34" charset="0"/>
                <a:ea typeface="Open Sans" panose="020B0606030504020204" pitchFamily="34" charset="0"/>
                <a:cs typeface="Open Sans" panose="020B0606030504020204" pitchFamily="34" charset="0"/>
              </a:rPr>
              <a:t>Menu </a:t>
            </a:r>
            <a:r>
              <a:rPr lang="fr" sz="2400" b="1" i="1" dirty="0" err="1">
                <a:solidFill>
                  <a:srgbClr val="DA5C58"/>
                </a:solidFill>
                <a:latin typeface="Open Sans" panose="020B0606030504020204" pitchFamily="34" charset="0"/>
                <a:ea typeface="Open Sans" panose="020B0606030504020204" pitchFamily="34" charset="0"/>
                <a:cs typeface="Open Sans" panose="020B0606030504020204" pitchFamily="34" charset="0"/>
              </a:rPr>
              <a:t>principal</a:t>
            </a:r>
          </a:p>
        </p:txBody>
      </p:sp>
      <p:sp>
        <p:nvSpPr>
          <p:cNvPr id="96" name="Rettangolo 95">
            <a:extLst>
              <a:ext uri="{FF2B5EF4-FFF2-40B4-BE49-F238E27FC236}">
                <a16:creationId xmlns:a16="http://schemas.microsoft.com/office/drawing/2014/main" id="{142FD45D-3326-2D77-5C77-69BA70561113}"/>
              </a:ext>
            </a:extLst>
          </p:cNvPr>
          <p:cNvSpPr/>
          <p:nvPr/>
        </p:nvSpPr>
        <p:spPr>
          <a:xfrm>
            <a:off x="12120396" y="2583345"/>
            <a:ext cx="844372" cy="407275"/>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97" name="CasellaDiTesto 96">
            <a:extLst>
              <a:ext uri="{FF2B5EF4-FFF2-40B4-BE49-F238E27FC236}">
                <a16:creationId xmlns:a16="http://schemas.microsoft.com/office/drawing/2014/main" id="{9CE7A074-C546-5BF8-2266-B0D378808B2D}"/>
              </a:ext>
            </a:extLst>
          </p:cNvPr>
          <p:cNvSpPr txBox="1"/>
          <p:nvPr/>
        </p:nvSpPr>
        <p:spPr>
          <a:xfrm>
            <a:off x="10482908" y="2535233"/>
            <a:ext cx="1887443" cy="461665"/>
          </a:xfrm>
          <a:prstGeom prst="rect">
            <a:avLst/>
          </a:prstGeom>
          <a:noFill/>
        </p:spPr>
        <p:txBody>
          <a:bodyPr>
            <a:spAutoFit/>
          </a:bodyPr>
          <a:lstStyle/>
          <a:p>
            <a:pPr fontAlgn="auto">
              <a:spcBef>
                <a:spcPts val="0"/>
              </a:spcBef>
              <a:spcAft>
                <a:spcPts val="0"/>
              </a:spcAft>
              <a:defRPr/>
            </a:pPr>
            <a:r>
              <a:rPr lang="fr" sz="2400" b="1" i="1" dirty="0">
                <a:solidFill>
                  <a:srgbClr val="DA5C58"/>
                </a:solidFill>
                <a:latin typeface="Open Sans" panose="020B0606030504020204" pitchFamily="34" charset="0"/>
                <a:ea typeface="Open Sans" panose="020B0606030504020204" pitchFamily="34" charset="0"/>
                <a:cs typeface="Open Sans" panose="020B0606030504020204" pitchFamily="34" charset="0"/>
              </a:rPr>
              <a:t>Espace utilisateur</a:t>
            </a:r>
          </a:p>
        </p:txBody>
      </p:sp>
      <p:sp>
        <p:nvSpPr>
          <p:cNvPr id="98" name="Rettangolo 97">
            <a:extLst>
              <a:ext uri="{FF2B5EF4-FFF2-40B4-BE49-F238E27FC236}">
                <a16:creationId xmlns:a16="http://schemas.microsoft.com/office/drawing/2014/main" id="{1A8151F8-041F-59F1-1DA4-C92876BB9EF4}"/>
              </a:ext>
            </a:extLst>
          </p:cNvPr>
          <p:cNvSpPr/>
          <p:nvPr/>
        </p:nvSpPr>
        <p:spPr>
          <a:xfrm>
            <a:off x="3889711" y="3346303"/>
            <a:ext cx="1626834" cy="24497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99" name="CasellaDiTesto 98">
            <a:extLst>
              <a:ext uri="{FF2B5EF4-FFF2-40B4-BE49-F238E27FC236}">
                <a16:creationId xmlns:a16="http://schemas.microsoft.com/office/drawing/2014/main" id="{DD1742E3-E414-7022-DB24-1DAEB28F6BFB}"/>
              </a:ext>
            </a:extLst>
          </p:cNvPr>
          <p:cNvSpPr txBox="1"/>
          <p:nvPr/>
        </p:nvSpPr>
        <p:spPr>
          <a:xfrm>
            <a:off x="5128545" y="2259848"/>
            <a:ext cx="3258709" cy="1107996"/>
          </a:xfrm>
          <a:prstGeom prst="rect">
            <a:avLst/>
          </a:prstGeom>
          <a:noFill/>
        </p:spPr>
        <p:txBody>
          <a:bodyPr wrap="square">
            <a:spAutoFit/>
          </a:bodyPr>
          <a:lstStyle/>
          <a:p>
            <a:pPr fontAlgn="auto">
              <a:spcBef>
                <a:spcPts val="0"/>
              </a:spcBef>
              <a:spcAft>
                <a:spcPts val="0"/>
              </a:spcAft>
              <a:defRPr/>
            </a:pPr>
            <a:r>
              <a:rPr lang="fr" sz="2200" b="1" i="1" dirty="0">
                <a:solidFill>
                  <a:srgbClr val="DA5C58"/>
                </a:solidFill>
                <a:latin typeface="Open Sans" panose="020B0606030504020204" pitchFamily="34" charset="0"/>
                <a:ea typeface="Open Sans" panose="020B0606030504020204" pitchFamily="34" charset="0"/>
                <a:cs typeface="Open Sans" panose="020B0606030504020204" pitchFamily="34" charset="0"/>
              </a:rPr>
              <a:t>Onglet puor le chargement des données</a:t>
            </a:r>
            <a:endParaRPr lang="it-IT" sz="2200" b="1" i="1" dirty="0">
              <a:solidFill>
                <a:srgbClr val="DA5C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0" name="CasellaDiTesto 99">
            <a:extLst>
              <a:ext uri="{FF2B5EF4-FFF2-40B4-BE49-F238E27FC236}">
                <a16:creationId xmlns:a16="http://schemas.microsoft.com/office/drawing/2014/main" id="{AD506C39-293F-6885-FFAC-965CADBDC850}"/>
              </a:ext>
            </a:extLst>
          </p:cNvPr>
          <p:cNvSpPr txBox="1"/>
          <p:nvPr/>
        </p:nvSpPr>
        <p:spPr>
          <a:xfrm>
            <a:off x="11346590" y="1090631"/>
            <a:ext cx="2391983" cy="461665"/>
          </a:xfrm>
          <a:prstGeom prst="rect">
            <a:avLst/>
          </a:prstGeom>
          <a:noFill/>
        </p:spPr>
        <p:txBody>
          <a:bodyPr>
            <a:spAutoFit/>
          </a:bodyPr>
          <a:lstStyle/>
          <a:p>
            <a:pPr fontAlgn="auto">
              <a:spcBef>
                <a:spcPts val="0"/>
              </a:spcBef>
              <a:spcAft>
                <a:spcPts val="0"/>
              </a:spcAft>
              <a:defRPr/>
            </a:pPr>
            <a:r>
              <a:rPr lang="fr" sz="2400" b="1" i="1" dirty="0" err="1">
                <a:solidFill>
                  <a:srgbClr val="DA5C58"/>
                </a:solidFill>
                <a:latin typeface="Open Sans" panose="020B0606030504020204" pitchFamily="34" charset="0"/>
                <a:ea typeface="Open Sans" panose="020B0606030504020204" pitchFamily="34" charset="0"/>
                <a:cs typeface="Open Sans" panose="020B0606030504020204" pitchFamily="34" charset="0"/>
              </a:rPr>
              <a:t>Multilingue</a:t>
            </a:r>
            <a:endParaRPr lang="it-IT" sz="2400" b="1" i="1" dirty="0">
              <a:solidFill>
                <a:srgbClr val="DA5C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1" name="Freccia a destra 100">
            <a:extLst>
              <a:ext uri="{FF2B5EF4-FFF2-40B4-BE49-F238E27FC236}">
                <a16:creationId xmlns:a16="http://schemas.microsoft.com/office/drawing/2014/main" id="{9EB52D04-569D-944E-4597-9EF416CEB433}"/>
              </a:ext>
            </a:extLst>
          </p:cNvPr>
          <p:cNvSpPr/>
          <p:nvPr/>
        </p:nvSpPr>
        <p:spPr>
          <a:xfrm rot="4506173">
            <a:off x="12931357" y="1874365"/>
            <a:ext cx="1011450" cy="448662"/>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02" name="CasellaDiTesto 101">
            <a:extLst>
              <a:ext uri="{FF2B5EF4-FFF2-40B4-BE49-F238E27FC236}">
                <a16:creationId xmlns:a16="http://schemas.microsoft.com/office/drawing/2014/main" id="{230CBA0F-7A7D-9319-1E1F-506185B9B069}"/>
              </a:ext>
            </a:extLst>
          </p:cNvPr>
          <p:cNvSpPr txBox="1"/>
          <p:nvPr/>
        </p:nvSpPr>
        <p:spPr>
          <a:xfrm>
            <a:off x="9604784" y="6528873"/>
            <a:ext cx="2881505" cy="1107996"/>
          </a:xfrm>
          <a:prstGeom prst="rect">
            <a:avLst/>
          </a:prstGeom>
          <a:noFill/>
        </p:spPr>
        <p:txBody>
          <a:bodyPr wrap="square">
            <a:spAutoFit/>
          </a:bodyPr>
          <a:lstStyle/>
          <a:p>
            <a:pPr fontAlgn="auto">
              <a:spcBef>
                <a:spcPts val="0"/>
              </a:spcBef>
              <a:spcAft>
                <a:spcPts val="0"/>
              </a:spcAft>
              <a:defRPr/>
            </a:pPr>
            <a:r>
              <a:rPr lang="fr" sz="2200" b="1" i="1" dirty="0">
                <a:solidFill>
                  <a:srgbClr val="DA5C58"/>
                </a:solidFill>
                <a:latin typeface="Open Sans" panose="020B0606030504020204" pitchFamily="34" charset="0"/>
                <a:ea typeface="Open Sans" panose="020B0606030504020204" pitchFamily="34" charset="0"/>
                <a:cs typeface="Open Sans" panose="020B0606030504020204" pitchFamily="34" charset="0"/>
              </a:rPr>
              <a:t>Bouton pour enregistrer et </a:t>
            </a:r>
            <a:r>
              <a:rPr lang="fr" sz="2200" b="1" i="1" dirty="0" err="1">
                <a:solidFill>
                  <a:srgbClr val="DA5C58"/>
                </a:solidFill>
                <a:latin typeface="Open Sans" panose="020B0606030504020204" pitchFamily="34" charset="0"/>
                <a:ea typeface="Open Sans" panose="020B0606030504020204" pitchFamily="34" charset="0"/>
                <a:cs typeface="Open Sans" panose="020B0606030504020204" pitchFamily="34" charset="0"/>
              </a:rPr>
              <a:t>vérifier </a:t>
            </a:r>
            <a:r>
              <a:rPr lang="fr" sz="2200" b="1" i="1" dirty="0">
                <a:solidFill>
                  <a:srgbClr val="DA5C58"/>
                </a:solidFill>
                <a:latin typeface="Open Sans" panose="020B0606030504020204" pitchFamily="34" charset="0"/>
                <a:ea typeface="Open Sans" panose="020B0606030504020204" pitchFamily="34" charset="0"/>
                <a:cs typeface="Open Sans" panose="020B0606030504020204" pitchFamily="34" charset="0"/>
              </a:rPr>
              <a:t>les données</a:t>
            </a:r>
          </a:p>
        </p:txBody>
      </p:sp>
      <p:sp>
        <p:nvSpPr>
          <p:cNvPr id="103" name="Freccia a destra 102">
            <a:extLst>
              <a:ext uri="{FF2B5EF4-FFF2-40B4-BE49-F238E27FC236}">
                <a16:creationId xmlns:a16="http://schemas.microsoft.com/office/drawing/2014/main" id="{53FA3636-8497-FC8D-A0EA-89E7155A963A}"/>
              </a:ext>
            </a:extLst>
          </p:cNvPr>
          <p:cNvSpPr/>
          <p:nvPr/>
        </p:nvSpPr>
        <p:spPr>
          <a:xfrm rot="13271998">
            <a:off x="8714958" y="6496765"/>
            <a:ext cx="993028" cy="37382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04" name="CasellaDiTesto 103">
            <a:extLst>
              <a:ext uri="{FF2B5EF4-FFF2-40B4-BE49-F238E27FC236}">
                <a16:creationId xmlns:a16="http://schemas.microsoft.com/office/drawing/2014/main" id="{AD1D9646-9077-1644-D747-D26B28F19EB2}"/>
              </a:ext>
            </a:extLst>
          </p:cNvPr>
          <p:cNvSpPr txBox="1"/>
          <p:nvPr/>
        </p:nvSpPr>
        <p:spPr>
          <a:xfrm>
            <a:off x="12370351" y="4959213"/>
            <a:ext cx="1949364" cy="1569660"/>
          </a:xfrm>
          <a:prstGeom prst="rect">
            <a:avLst/>
          </a:prstGeom>
          <a:noFill/>
        </p:spPr>
        <p:txBody>
          <a:bodyPr>
            <a:spAutoFit/>
          </a:bodyPr>
          <a:lstStyle/>
          <a:p>
            <a:pPr fontAlgn="auto">
              <a:spcBef>
                <a:spcPts val="0"/>
              </a:spcBef>
              <a:spcAft>
                <a:spcPts val="0"/>
              </a:spcAft>
              <a:defRPr/>
            </a:pPr>
            <a:r>
              <a:rPr lang="fr" sz="2400" b="1" i="1" dirty="0">
                <a:solidFill>
                  <a:srgbClr val="DA5C58"/>
                </a:solidFill>
                <a:latin typeface="Open Sans" panose="020B0606030504020204" pitchFamily="34" charset="0"/>
                <a:ea typeface="Open Sans" panose="020B0606030504020204" pitchFamily="34" charset="0"/>
                <a:cs typeface="Open Sans" panose="020B0606030504020204" pitchFamily="34" charset="0"/>
              </a:rPr>
              <a:t>Nombre maximum de caractères acceptés</a:t>
            </a:r>
            <a:endParaRPr lang="it-IT" sz="2400" b="1" i="1" dirty="0">
              <a:solidFill>
                <a:srgbClr val="DA5C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5" name="Rettangolo 104">
            <a:extLst>
              <a:ext uri="{FF2B5EF4-FFF2-40B4-BE49-F238E27FC236}">
                <a16:creationId xmlns:a16="http://schemas.microsoft.com/office/drawing/2014/main" id="{F9E8B9A7-78ED-FF34-47FD-CD744E3EBEA5}"/>
              </a:ext>
            </a:extLst>
          </p:cNvPr>
          <p:cNvSpPr/>
          <p:nvPr/>
        </p:nvSpPr>
        <p:spPr>
          <a:xfrm>
            <a:off x="12931574" y="4595143"/>
            <a:ext cx="738465" cy="21557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08" name="Footer Placeholder 1">
            <a:extLst>
              <a:ext uri="{FF2B5EF4-FFF2-40B4-BE49-F238E27FC236}">
                <a16:creationId xmlns:a16="http://schemas.microsoft.com/office/drawing/2014/main" id="{34DBE9FC-933B-A4F6-A864-E5A9252133D9}"/>
              </a:ext>
            </a:extLst>
          </p:cNvPr>
          <p:cNvSpPr>
            <a:spLocks noGrp="1"/>
          </p:cNvSpPr>
          <p:nvPr>
            <p:ph type="ftr" sz="quarter" idx="10"/>
          </p:nvPr>
        </p:nvSpPr>
        <p:spPr>
          <a:xfrm>
            <a:off x="4961538" y="8123071"/>
            <a:ext cx="5613663" cy="559786"/>
          </a:xfrm>
        </p:spPr>
        <p:txBody>
          <a:bodyPr/>
          <a:lstStyle/>
          <a:p>
            <a:fld id="{1BFCD3ED-9112-4988-AF59-107D3C958BB4}" type="slidenum">
              <a:rPr lang="en-FR" sz="2000" b="1" smtClean="0">
                <a:solidFill>
                  <a:srgbClr val="DA5C58"/>
                </a:solidFill>
                <a:latin typeface="Open Sans" panose="020B0606030504020204" pitchFamily="34" charset="0"/>
                <a:ea typeface="Open Sans" panose="020B0606030504020204" pitchFamily="34" charset="0"/>
                <a:cs typeface="Open Sans" panose="020B0606030504020204" pitchFamily="34" charset="0"/>
              </a:rPr>
              <a:pPr/>
              <a:t>13</a:t>
            </a:fld>
            <a:endParaRPr lang="en-FR" sz="2000" b="1" dirty="0">
              <a:solidFill>
                <a:srgbClr val="DA5C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3" name="Titolo 112">
            <a:extLst>
              <a:ext uri="{FF2B5EF4-FFF2-40B4-BE49-F238E27FC236}">
                <a16:creationId xmlns:a16="http://schemas.microsoft.com/office/drawing/2014/main" id="{ECAF745E-5271-5E17-8FB4-8BFB7AF3BF36}"/>
              </a:ext>
            </a:extLst>
          </p:cNvPr>
          <p:cNvSpPr>
            <a:spLocks noGrp="1"/>
          </p:cNvSpPr>
          <p:nvPr>
            <p:ph type="title"/>
          </p:nvPr>
        </p:nvSpPr>
        <p:spPr/>
        <p:txBody>
          <a:bodyPr/>
          <a:lstStyle/>
          <a:p>
            <a:r>
              <a:rPr lang="fr" dirty="0"/>
              <a:t> </a:t>
            </a:r>
          </a:p>
        </p:txBody>
      </p:sp>
      <p:sp>
        <p:nvSpPr>
          <p:cNvPr id="114" name="Titolo 1">
            <a:extLst>
              <a:ext uri="{FF2B5EF4-FFF2-40B4-BE49-F238E27FC236}">
                <a16:creationId xmlns:a16="http://schemas.microsoft.com/office/drawing/2014/main" id="{80BF8173-1E11-471C-C6A8-32EBC802B6C2}"/>
              </a:ext>
            </a:extLst>
          </p:cNvPr>
          <p:cNvSpPr txBox="1">
            <a:spLocks/>
          </p:cNvSpPr>
          <p:nvPr/>
        </p:nvSpPr>
        <p:spPr>
          <a:xfrm>
            <a:off x="179387" y="231777"/>
            <a:ext cx="820786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Fonctionnalités de l'application 1/2</a:t>
            </a:r>
            <a:endParaRPr lang="it-IT" dirty="0">
              <a:solidFill>
                <a:srgbClr val="DA5C58"/>
              </a:solidFill>
            </a:endParaRPr>
          </a:p>
        </p:txBody>
      </p:sp>
    </p:spTree>
    <p:extLst>
      <p:ext uri="{BB962C8B-B14F-4D97-AF65-F5344CB8AC3E}">
        <p14:creationId xmlns:p14="http://schemas.microsoft.com/office/powerpoint/2010/main" val="2106104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3110632B-6C65-890E-3838-8892E4C06846}"/>
              </a:ext>
            </a:extLst>
          </p:cNvPr>
          <p:cNvPicPr>
            <a:picLocks noChangeAspect="1"/>
          </p:cNvPicPr>
          <p:nvPr/>
        </p:nvPicPr>
        <p:blipFill>
          <a:blip r:embed="rId3"/>
          <a:stretch>
            <a:fillRect/>
          </a:stretch>
        </p:blipFill>
        <p:spPr>
          <a:xfrm>
            <a:off x="2281708" y="2665105"/>
            <a:ext cx="10226313" cy="4142968"/>
          </a:xfrm>
          <a:prstGeom prst="rect">
            <a:avLst/>
          </a:prstGeom>
        </p:spPr>
      </p:pic>
      <p:sp>
        <p:nvSpPr>
          <p:cNvPr id="3" name="Segnaposto numero diapositiva 2"/>
          <p:cNvSpPr>
            <a:spLocks noGrp="1"/>
          </p:cNvSpPr>
          <p:nvPr>
            <p:ph type="sldNum" sz="quarter" idx="12"/>
          </p:nvPr>
        </p:nvSpPr>
        <p:spPr>
          <a:xfrm>
            <a:off x="10205502" y="8341239"/>
            <a:ext cx="2799856" cy="479142"/>
          </a:xfrm>
        </p:spPr>
        <p:txBody>
          <a:bodyPr/>
          <a:lstStyle/>
          <a:p>
            <a:fld id="{054485AE-0FE6-46AD-B69B-BF359218B517}" type="slidenum">
              <a:rPr lang="it-IT" b="1" smtClean="0">
                <a:solidFill>
                  <a:schemeClr val="bg1"/>
                </a:solidFill>
              </a:rPr>
              <a:pPr/>
              <a:t>14</a:t>
            </a:fld>
            <a:endParaRPr lang="it-IT" b="1" dirty="0">
              <a:solidFill>
                <a:schemeClr val="bg1"/>
              </a:solidFill>
            </a:endParaRPr>
          </a:p>
        </p:txBody>
      </p:sp>
      <p:pic>
        <p:nvPicPr>
          <p:cNvPr id="12" name="Segnaposto contenuto 11"/>
          <p:cNvPicPr>
            <a:picLocks noGrp="1" noChangeAspect="1"/>
          </p:cNvPicPr>
          <p:nvPr>
            <p:ph idx="1"/>
          </p:nvPr>
        </p:nvPicPr>
        <p:blipFill rotWithShape="1">
          <a:blip r:embed="rId4" cstate="print">
            <a:extLst>
              <a:ext uri="{28A0092B-C50C-407E-A947-70E740481C1C}">
                <a14:useLocalDpi xmlns:a14="http://schemas.microsoft.com/office/drawing/2010/main" val="0"/>
              </a:ext>
            </a:extLst>
          </a:blip>
          <a:srcRect b="13454"/>
          <a:stretch/>
        </p:blipFill>
        <p:spPr>
          <a:xfrm>
            <a:off x="2948864" y="2191465"/>
            <a:ext cx="9242890" cy="5293595"/>
          </a:xfrm>
        </p:spPr>
      </p:pic>
      <p:grpSp>
        <p:nvGrpSpPr>
          <p:cNvPr id="44" name="Gruppo 43">
            <a:extLst>
              <a:ext uri="{FF2B5EF4-FFF2-40B4-BE49-F238E27FC236}">
                <a16:creationId xmlns:a16="http://schemas.microsoft.com/office/drawing/2014/main" id="{CE39B559-E758-E53A-0FF7-DA39E7113A01}"/>
              </a:ext>
            </a:extLst>
          </p:cNvPr>
          <p:cNvGrpSpPr>
            <a:grpSpLocks noChangeAspect="1"/>
          </p:cNvGrpSpPr>
          <p:nvPr/>
        </p:nvGrpSpPr>
        <p:grpSpPr>
          <a:xfrm>
            <a:off x="1282262" y="1475984"/>
            <a:ext cx="10888224" cy="5625956"/>
            <a:chOff x="656442" y="1523295"/>
            <a:chExt cx="8426492" cy="4353977"/>
          </a:xfrm>
        </p:grpSpPr>
        <p:sp>
          <p:nvSpPr>
            <p:cNvPr id="40" name="Rettangolo 39">
              <a:extLst>
                <a:ext uri="{FF2B5EF4-FFF2-40B4-BE49-F238E27FC236}">
                  <a16:creationId xmlns:a16="http://schemas.microsoft.com/office/drawing/2014/main" id="{0E408FBF-5C8F-67A5-B21D-35D3ACB688A7}"/>
                </a:ext>
              </a:extLst>
            </p:cNvPr>
            <p:cNvSpPr/>
            <p:nvPr/>
          </p:nvSpPr>
          <p:spPr>
            <a:xfrm>
              <a:off x="899592" y="2996952"/>
              <a:ext cx="2448272" cy="2880320"/>
            </a:xfrm>
            <a:prstGeom prst="rect">
              <a:avLst/>
            </a:prstGeom>
            <a:no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1" name="CasellaDiTesto 40">
              <a:extLst>
                <a:ext uri="{FF2B5EF4-FFF2-40B4-BE49-F238E27FC236}">
                  <a16:creationId xmlns:a16="http://schemas.microsoft.com/office/drawing/2014/main" id="{3F92FB5B-5F6A-26B0-87D6-3E65DF938A8F}"/>
                </a:ext>
              </a:extLst>
            </p:cNvPr>
            <p:cNvSpPr txBox="1"/>
            <p:nvPr/>
          </p:nvSpPr>
          <p:spPr>
            <a:xfrm>
              <a:off x="656442" y="3104820"/>
              <a:ext cx="1043923" cy="50020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 sz="1800" b="1" i="1" u="none" strike="noStrike" kern="0" cap="none"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Menu </a:t>
              </a:r>
              <a:r>
                <a:rPr kumimoji="0" lang="fr" sz="1800" b="1" i="1" u="none" strike="noStrike" kern="0" cap="none" spc="0" normalizeH="0" baseline="0" noProof="0" dirty="0" err="1">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principal</a:t>
              </a:r>
            </a:p>
          </p:txBody>
        </p:sp>
        <p:sp>
          <p:nvSpPr>
            <p:cNvPr id="42" name="Freccia a destra 41">
              <a:extLst>
                <a:ext uri="{FF2B5EF4-FFF2-40B4-BE49-F238E27FC236}">
                  <a16:creationId xmlns:a16="http://schemas.microsoft.com/office/drawing/2014/main" id="{333D18FB-1B03-EB6A-450E-4A59A3961CDA}"/>
                </a:ext>
              </a:extLst>
            </p:cNvPr>
            <p:cNvSpPr/>
            <p:nvPr/>
          </p:nvSpPr>
          <p:spPr>
            <a:xfrm rot="5400000">
              <a:off x="560864" y="4343792"/>
              <a:ext cx="1368152" cy="258648"/>
            </a:xfrm>
            <a:prstGeom prst="rightArrow">
              <a:avLst/>
            </a:prstGeom>
            <a:solidFill>
              <a:srgbClr val="FFC000"/>
            </a:soli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3" name="Segnaposto contenuto 2">
              <a:extLst>
                <a:ext uri="{FF2B5EF4-FFF2-40B4-BE49-F238E27FC236}">
                  <a16:creationId xmlns:a16="http://schemas.microsoft.com/office/drawing/2014/main" id="{E9B8005A-959A-0FD5-AC1C-AC2AD5371961}"/>
                </a:ext>
              </a:extLst>
            </p:cNvPr>
            <p:cNvSpPr txBox="1">
              <a:spLocks/>
            </p:cNvSpPr>
            <p:nvPr/>
          </p:nvSpPr>
          <p:spPr>
            <a:xfrm>
              <a:off x="853334" y="1523295"/>
              <a:ext cx="8229600" cy="320627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fr" altLang="it-IT" sz="20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Un </a:t>
              </a:r>
              <a:r>
                <a:rPr kumimoji="0" lang="fr" altLang="it-IT" sz="2000" b="1"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pourcentage montrant votre degré d’avancement </a:t>
              </a:r>
              <a:r>
                <a:rPr kumimoji="0" lang="fr" altLang="it-IT" sz="20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est disponible </a:t>
              </a:r>
              <a:r>
                <a:rPr lang="fr" altLang="it-IT" sz="2000" dirty="0">
                  <a:solidFill>
                    <a:prstClr val="black"/>
                  </a:solidFill>
                  <a:latin typeface="Open Sans" panose="020B0606030504020204" pitchFamily="34" charset="0"/>
                  <a:ea typeface="Open Sans" panose="020B0606030504020204" pitchFamily="34" charset="0"/>
                  <a:cs typeface="Open Sans" panose="020B0606030504020204" pitchFamily="34" charset="0"/>
                </a:rPr>
                <a:t>à</a:t>
              </a:r>
              <a:r>
                <a:rPr kumimoji="0" lang="fr" altLang="it-IT" sz="20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chaque section. De plus, le menu principal vous guide dans le remplissage du formulaire.</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it-IT" sz="20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grpSp>
      <p:sp>
        <p:nvSpPr>
          <p:cNvPr id="48" name="Titolo 47">
            <a:extLst>
              <a:ext uri="{FF2B5EF4-FFF2-40B4-BE49-F238E27FC236}">
                <a16:creationId xmlns:a16="http://schemas.microsoft.com/office/drawing/2014/main" id="{C589D0B5-240D-8246-375F-54CAF7695261}"/>
              </a:ext>
            </a:extLst>
          </p:cNvPr>
          <p:cNvSpPr>
            <a:spLocks noGrp="1"/>
          </p:cNvSpPr>
          <p:nvPr>
            <p:ph type="title"/>
          </p:nvPr>
        </p:nvSpPr>
        <p:spPr/>
        <p:txBody>
          <a:bodyPr/>
          <a:lstStyle/>
          <a:p>
            <a:r>
              <a:rPr lang="fr" dirty="0"/>
              <a:t> </a:t>
            </a:r>
          </a:p>
        </p:txBody>
      </p:sp>
      <p:sp>
        <p:nvSpPr>
          <p:cNvPr id="49" name="Titolo 1">
            <a:extLst>
              <a:ext uri="{FF2B5EF4-FFF2-40B4-BE49-F238E27FC236}">
                <a16:creationId xmlns:a16="http://schemas.microsoft.com/office/drawing/2014/main" id="{07335677-7185-9F9C-6629-4966686A63C3}"/>
              </a:ext>
            </a:extLst>
          </p:cNvPr>
          <p:cNvSpPr txBox="1">
            <a:spLocks/>
          </p:cNvSpPr>
          <p:nvPr/>
        </p:nvSpPr>
        <p:spPr>
          <a:xfrm>
            <a:off x="778477" y="295759"/>
            <a:ext cx="8638791"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Fonctionnalités de l'application 2/2</a:t>
            </a:r>
            <a:endParaRPr lang="it-IT" dirty="0">
              <a:solidFill>
                <a:srgbClr val="DA5C58"/>
              </a:solidFill>
            </a:endParaRPr>
          </a:p>
        </p:txBody>
      </p:sp>
    </p:spTree>
    <p:extLst>
      <p:ext uri="{BB962C8B-B14F-4D97-AF65-F5344CB8AC3E}">
        <p14:creationId xmlns:p14="http://schemas.microsoft.com/office/powerpoint/2010/main" val="1332534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7"/>
          <p:cNvSpPr txBox="1">
            <a:spLocks noChangeArrowheads="1"/>
          </p:cNvSpPr>
          <p:nvPr/>
        </p:nvSpPr>
        <p:spPr bwMode="auto">
          <a:xfrm>
            <a:off x="2252751" y="1658075"/>
            <a:ext cx="10829808" cy="1624566"/>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118104" tIns="61414" rIns="118104" bIns="61414">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9pPr>
          </a:lstStyle>
          <a:p>
            <a:pPr algn="ctr">
              <a:lnSpc>
                <a:spcPts val="2887"/>
              </a:lnSpc>
            </a:pPr>
            <a:r>
              <a:rPr lang="fr" altLang="it-IT" sz="2400" dirty="0">
                <a:latin typeface="Open Sans" panose="020B0606030504020204" pitchFamily="34" charset="0"/>
                <a:ea typeface="Open Sans" panose="020B0606030504020204" pitchFamily="34" charset="0"/>
                <a:cs typeface="Open Sans" panose="020B0606030504020204" pitchFamily="34" charset="0"/>
              </a:rPr>
              <a:t>Une même organisation ne peut participer qu'une seule fois en tant que demandeur au titre de chaque O.s. du programme (Objectif </a:t>
            </a:r>
            <a:r>
              <a:rPr lang="fr" sz="2400" dirty="0">
                <a:latin typeface="Open Sans" panose="020B0606030504020204" pitchFamily="34" charset="0"/>
                <a:ea typeface="Open Sans" panose="020B0606030504020204" pitchFamily="34" charset="0"/>
                <a:cs typeface="Open Sans" panose="020B0606030504020204" pitchFamily="34" charset="0"/>
              </a:rPr>
              <a:t>spécifique)</a:t>
            </a:r>
            <a:endParaRPr lang="en-GB" altLang="it-IT" sz="2400" dirty="0">
              <a:latin typeface="Open Sans" panose="020B0606030504020204" pitchFamily="34" charset="0"/>
              <a:ea typeface="Open Sans" panose="020B0606030504020204" pitchFamily="34" charset="0"/>
              <a:cs typeface="Open Sans" panose="020B0606030504020204" pitchFamily="34" charset="0"/>
            </a:endParaRPr>
          </a:p>
          <a:p>
            <a:pPr algn="ctr">
              <a:lnSpc>
                <a:spcPts val="2887"/>
              </a:lnSpc>
            </a:pPr>
            <a:endParaRPr lang="en-US" sz="2400" dirty="0">
              <a:latin typeface="Open Sans" panose="020B0606030504020204" pitchFamily="34" charset="0"/>
              <a:ea typeface="Open Sans" panose="020B0606030504020204" pitchFamily="34" charset="0"/>
              <a:cs typeface="Open Sans" panose="020B0606030504020204" pitchFamily="34" charset="0"/>
            </a:endParaRPr>
          </a:p>
          <a:p>
            <a:pPr algn="ctr">
              <a:lnSpc>
                <a:spcPts val="2887"/>
              </a:lnSpc>
            </a:pPr>
            <a:r>
              <a:rPr lang="fr" altLang="it-IT" sz="3200" dirty="0">
                <a:solidFill>
                  <a:srgbClr val="000000"/>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Vous ne pouvez soumettre qu’un seul projet par O.s. !</a:t>
            </a:r>
            <a:endParaRPr lang="en-GB" altLang="it-IT" sz="3200" dirty="0">
              <a:solidFill>
                <a:srgbClr val="000000"/>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2533" name="Text Box 7"/>
          <p:cNvSpPr txBox="1">
            <a:spLocks noChangeArrowheads="1"/>
          </p:cNvSpPr>
          <p:nvPr/>
        </p:nvSpPr>
        <p:spPr bwMode="auto">
          <a:xfrm>
            <a:off x="1998025" y="3983380"/>
            <a:ext cx="11339260" cy="2832461"/>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118104" tIns="61414" rIns="118104" bIns="61414">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anose="020B0604020202020204" pitchFamily="34" charset="0"/>
                <a:cs typeface="Arial" panose="020B0604020202020204" pitchFamily="34" charset="0"/>
              </a:defRPr>
            </a:lvl9pPr>
          </a:lstStyle>
          <a:p>
            <a:pPr algn="ctr"/>
            <a:r>
              <a:rPr lang="fr" altLang="it-IT" sz="3200" dirty="0">
                <a:solidFill>
                  <a:srgbClr val="000000"/>
                </a:solidFill>
                <a:latin typeface="Open Sans" panose="020B0606030504020204" pitchFamily="34" charset="0"/>
                <a:ea typeface="Open Sans" panose="020B0606030504020204" pitchFamily="34" charset="0"/>
                <a:cs typeface="Open Sans" panose="020B0606030504020204" pitchFamily="34" charset="0"/>
              </a:rPr>
              <a:t>La section sur les informations préliminaires vérifie le respect de la règle </a:t>
            </a:r>
            <a:r>
              <a:rPr lang="fr" altLang="it-IT" sz="3200" dirty="0">
                <a:solidFill>
                  <a:srgbClr val="000000"/>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 un seul projet par O.s. pour une même organisation ».</a:t>
            </a:r>
          </a:p>
          <a:p>
            <a:pPr algn="ctr"/>
            <a:endParaRPr lang="en-US" altLang="it-IT" sz="3200" dirty="0">
              <a:solidFill>
                <a:srgbClr val="000000"/>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a:p>
            <a:pPr algn="ctr"/>
            <a:r>
              <a:rPr lang="fr" altLang="it-IT" sz="2400" dirty="0">
                <a:latin typeface="Open Sans" panose="020B0606030504020204" pitchFamily="34" charset="0"/>
                <a:ea typeface="Open Sans" panose="020B0606030504020204" pitchFamily="34" charset="0"/>
                <a:cs typeface="Open Sans" panose="020B0606030504020204" pitchFamily="34" charset="0"/>
              </a:rPr>
              <a:t>Des contrôles supplémentaires seront effectués par l’Autorité de gestion lors de la vérification de l'éligibilité</a:t>
            </a:r>
          </a:p>
        </p:txBody>
      </p:sp>
      <p:sp>
        <p:nvSpPr>
          <p:cNvPr id="16" name="Segnaposto numero diapositiva 2"/>
          <p:cNvSpPr>
            <a:spLocks noGrp="1"/>
          </p:cNvSpPr>
          <p:nvPr>
            <p:ph type="sldNum" sz="quarter" idx="12"/>
          </p:nvPr>
        </p:nvSpPr>
        <p:spPr>
          <a:xfrm>
            <a:off x="10159541" y="8341239"/>
            <a:ext cx="2799856" cy="479142"/>
          </a:xfrm>
        </p:spPr>
        <p:txBody>
          <a:bodyPr/>
          <a:lstStyle/>
          <a:p>
            <a:r>
              <a:rPr lang="fr" b="1" dirty="0">
                <a:solidFill>
                  <a:schemeClr val="bg1"/>
                </a:solidFill>
              </a:rPr>
              <a:t>19</a:t>
            </a:r>
          </a:p>
        </p:txBody>
      </p:sp>
      <p:sp>
        <p:nvSpPr>
          <p:cNvPr id="3" name="Titolo 1">
            <a:extLst>
              <a:ext uri="{FF2B5EF4-FFF2-40B4-BE49-F238E27FC236}">
                <a16:creationId xmlns:a16="http://schemas.microsoft.com/office/drawing/2014/main" id="{C79E2921-BD73-6AD5-6119-D20CE592482D}"/>
              </a:ext>
            </a:extLst>
          </p:cNvPr>
          <p:cNvSpPr txBox="1">
            <a:spLocks/>
          </p:cNvSpPr>
          <p:nvPr/>
        </p:nvSpPr>
        <p:spPr>
          <a:xfrm>
            <a:off x="179388" y="333375"/>
            <a:ext cx="5902098" cy="503238"/>
          </a:xfrm>
          <a:prstGeom prst="rect">
            <a:avLst/>
          </a:prstGeo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endParaRPr lang="it-IT" dirty="0">
              <a:solidFill>
                <a:srgbClr val="DA5C58"/>
              </a:solidFill>
            </a:endParaRPr>
          </a:p>
        </p:txBody>
      </p:sp>
      <p:sp>
        <p:nvSpPr>
          <p:cNvPr id="4" name="Titolo 1">
            <a:extLst>
              <a:ext uri="{FF2B5EF4-FFF2-40B4-BE49-F238E27FC236}">
                <a16:creationId xmlns:a16="http://schemas.microsoft.com/office/drawing/2014/main" id="{8933439B-BD88-2527-02DE-80280838917D}"/>
              </a:ext>
            </a:extLst>
          </p:cNvPr>
          <p:cNvSpPr txBox="1">
            <a:spLocks/>
          </p:cNvSpPr>
          <p:nvPr/>
        </p:nvSpPr>
        <p:spPr>
          <a:xfrm>
            <a:off x="296952" y="199311"/>
            <a:ext cx="8740913" cy="328360"/>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Informations préliminaires</a:t>
            </a:r>
          </a:p>
        </p:txBody>
      </p:sp>
    </p:spTree>
    <p:extLst>
      <p:ext uri="{BB962C8B-B14F-4D97-AF65-F5344CB8AC3E}">
        <p14:creationId xmlns:p14="http://schemas.microsoft.com/office/powerpoint/2010/main" val="1418182065"/>
      </p:ext>
    </p:extLst>
  </p:cSld>
  <p:clrMapOvr>
    <a:masterClrMapping/>
  </p:clrMapOvr>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0D628822-3225-F124-9AC9-1B9449773F03}"/>
              </a:ext>
            </a:extLst>
          </p:cNvPr>
          <p:cNvPicPr>
            <a:picLocks noChangeAspect="1"/>
          </p:cNvPicPr>
          <p:nvPr/>
        </p:nvPicPr>
        <p:blipFill>
          <a:blip r:embed="rId2"/>
          <a:stretch>
            <a:fillRect/>
          </a:stretch>
        </p:blipFill>
        <p:spPr>
          <a:xfrm>
            <a:off x="545959" y="1421071"/>
            <a:ext cx="12888687" cy="5928412"/>
          </a:xfrm>
          <a:prstGeom prst="rect">
            <a:avLst/>
          </a:prstGeom>
        </p:spPr>
      </p:pic>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16</a:t>
            </a:fld>
            <a:endParaRPr lang="it-IT" b="1" dirty="0">
              <a:solidFill>
                <a:schemeClr val="bg1"/>
              </a:solidFill>
            </a:endParaRPr>
          </a:p>
        </p:txBody>
      </p:sp>
      <p:sp>
        <p:nvSpPr>
          <p:cNvPr id="12" name="Segnaposto contenuto 2"/>
          <p:cNvSpPr txBox="1">
            <a:spLocks/>
          </p:cNvSpPr>
          <p:nvPr/>
        </p:nvSpPr>
        <p:spPr>
          <a:xfrm>
            <a:off x="2090523" y="1319673"/>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altLang="it-IT" sz="2625" dirty="0"/>
          </a:p>
          <a:p>
            <a:endParaRPr lang="it-IT" sz="2625" dirty="0"/>
          </a:p>
        </p:txBody>
      </p:sp>
      <p:pic>
        <p:nvPicPr>
          <p:cNvPr id="2" name="Segnaposto contenuto 1"/>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b="14657"/>
          <a:stretch/>
        </p:blipFill>
        <p:spPr>
          <a:xfrm>
            <a:off x="1922454" y="1344695"/>
            <a:ext cx="11292636" cy="4855963"/>
          </a:xfrm>
        </p:spPr>
      </p:pic>
      <p:sp>
        <p:nvSpPr>
          <p:cNvPr id="15" name="Segnaposto contenuto 2">
            <a:extLst>
              <a:ext uri="{FF2B5EF4-FFF2-40B4-BE49-F238E27FC236}">
                <a16:creationId xmlns:a16="http://schemas.microsoft.com/office/drawing/2014/main" id="{D0D20997-D8A1-544D-34A3-E9F93590D02D}"/>
              </a:ext>
            </a:extLst>
          </p:cNvPr>
          <p:cNvSpPr txBox="1">
            <a:spLocks/>
          </p:cNvSpPr>
          <p:nvPr/>
        </p:nvSpPr>
        <p:spPr>
          <a:xfrm>
            <a:off x="462371" y="1005642"/>
            <a:ext cx="11961508" cy="466024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altLang="it-IT" sz="20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it-IT"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18" name="CasellaDiTesto 17">
            <a:extLst>
              <a:ext uri="{FF2B5EF4-FFF2-40B4-BE49-F238E27FC236}">
                <a16:creationId xmlns:a16="http://schemas.microsoft.com/office/drawing/2014/main" id="{CCBA307C-C1F8-BD0A-8D62-EDF76828EF4B}"/>
              </a:ext>
            </a:extLst>
          </p:cNvPr>
          <p:cNvSpPr txBox="1"/>
          <p:nvPr/>
        </p:nvSpPr>
        <p:spPr>
          <a:xfrm>
            <a:off x="3917303" y="1032414"/>
            <a:ext cx="9714613" cy="369332"/>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 sz="1800" b="0" i="1" u="none" strike="noStrike" kern="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Vous ne pouvez soumettre qu'une seule proposition par objectif spécifique </a:t>
            </a:r>
            <a:r>
              <a:rPr kumimoji="0" lang="fr" sz="1800" b="0" i="1" u="none" strike="noStrike" kern="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du programme</a:t>
            </a:r>
            <a:r>
              <a:rPr kumimoji="0" lang="fr" sz="1800" b="0" i="1" u="none" strike="noStrike" kern="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p>
        </p:txBody>
      </p:sp>
      <p:sp>
        <p:nvSpPr>
          <p:cNvPr id="27" name="Rettangolo 26">
            <a:extLst>
              <a:ext uri="{FF2B5EF4-FFF2-40B4-BE49-F238E27FC236}">
                <a16:creationId xmlns:a16="http://schemas.microsoft.com/office/drawing/2014/main" id="{C6FE6192-BA79-7A4B-BBDF-6FEFBA5A0C05}"/>
              </a:ext>
            </a:extLst>
          </p:cNvPr>
          <p:cNvSpPr/>
          <p:nvPr/>
        </p:nvSpPr>
        <p:spPr>
          <a:xfrm>
            <a:off x="3980680" y="5834913"/>
            <a:ext cx="9216216" cy="516792"/>
          </a:xfrm>
          <a:prstGeom prst="rect">
            <a:avLst/>
          </a:prstGeom>
          <a:noFill/>
          <a:ln w="25400" cap="flat" cmpd="sng" algn="ctr">
            <a:solidFill>
              <a:srgbClr val="FFC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Calibri"/>
              <a:ea typeface="+mn-ea"/>
              <a:cs typeface="+mn-cs"/>
            </a:endParaRPr>
          </a:p>
        </p:txBody>
      </p:sp>
      <p:sp>
        <p:nvSpPr>
          <p:cNvPr id="28" name="Freccia a destra 27">
            <a:extLst>
              <a:ext uri="{FF2B5EF4-FFF2-40B4-BE49-F238E27FC236}">
                <a16:creationId xmlns:a16="http://schemas.microsoft.com/office/drawing/2014/main" id="{8FC3580C-7EB2-E679-3DC1-45EC499784F3}"/>
              </a:ext>
            </a:extLst>
          </p:cNvPr>
          <p:cNvSpPr/>
          <p:nvPr/>
        </p:nvSpPr>
        <p:spPr>
          <a:xfrm rot="16200000">
            <a:off x="8056264" y="6824410"/>
            <a:ext cx="1019866" cy="795533"/>
          </a:xfrm>
          <a:prstGeom prst="rightArrow">
            <a:avLst/>
          </a:prstGeom>
          <a:solidFill>
            <a:srgbClr val="FFC000"/>
          </a:solidFill>
          <a:ln w="25400" cap="flat" cmpd="sng" algn="ctr">
            <a:solidFill>
              <a:srgbClr val="FFC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Calibri"/>
              <a:ea typeface="+mn-ea"/>
              <a:cs typeface="+mn-cs"/>
            </a:endParaRPr>
          </a:p>
        </p:txBody>
      </p:sp>
      <p:sp>
        <p:nvSpPr>
          <p:cNvPr id="29" name="CasellaDiTesto 28">
            <a:extLst>
              <a:ext uri="{FF2B5EF4-FFF2-40B4-BE49-F238E27FC236}">
                <a16:creationId xmlns:a16="http://schemas.microsoft.com/office/drawing/2014/main" id="{2655A028-92B6-FB8E-3087-33DB6F39C329}"/>
              </a:ext>
            </a:extLst>
          </p:cNvPr>
          <p:cNvSpPr txBox="1"/>
          <p:nvPr/>
        </p:nvSpPr>
        <p:spPr>
          <a:xfrm>
            <a:off x="8963964" y="7139726"/>
            <a:ext cx="5487894"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 sz="1800" b="1" i="1" u="none" strike="noStrike" kern="0" cap="none"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Enregistrer et vérifier pour charger les informations sur le demande</a:t>
            </a:r>
            <a:r>
              <a:rPr lang="fr" b="1" i="1" kern="0" dirty="0">
                <a:solidFill>
                  <a:srgbClr val="DA5C58"/>
                </a:solidFill>
                <a:latin typeface="Open Sans" panose="020B0606030504020204" pitchFamily="34" charset="0"/>
                <a:ea typeface="Open Sans" panose="020B0606030504020204" pitchFamily="34" charset="0"/>
                <a:cs typeface="Open Sans" panose="020B0606030504020204" pitchFamily="34" charset="0"/>
              </a:rPr>
              <a:t>ur</a:t>
            </a:r>
            <a:endParaRPr kumimoji="0" lang="fr" sz="1800" b="1" i="1" u="none" strike="noStrike" kern="0" cap="none" spc="0" normalizeH="0" baseline="0" noProof="0" dirty="0" err="1">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31" name="Titolo 1">
            <a:extLst>
              <a:ext uri="{FF2B5EF4-FFF2-40B4-BE49-F238E27FC236}">
                <a16:creationId xmlns:a16="http://schemas.microsoft.com/office/drawing/2014/main" id="{59483E09-C569-8F53-BA38-DEF52AB2018A}"/>
              </a:ext>
            </a:extLst>
          </p:cNvPr>
          <p:cNvSpPr txBox="1">
            <a:spLocks/>
          </p:cNvSpPr>
          <p:nvPr/>
        </p:nvSpPr>
        <p:spPr>
          <a:xfrm>
            <a:off x="179388" y="270313"/>
            <a:ext cx="14324888" cy="503238"/>
          </a:xfrm>
          <a:prstGeom prst="rect">
            <a:avLst/>
          </a:prstGeo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endParaRPr lang="it-IT" dirty="0">
              <a:solidFill>
                <a:srgbClr val="DA5C58"/>
              </a:solidFill>
            </a:endParaRPr>
          </a:p>
        </p:txBody>
      </p:sp>
      <p:sp>
        <p:nvSpPr>
          <p:cNvPr id="32" name="Titolo 1">
            <a:extLst>
              <a:ext uri="{FF2B5EF4-FFF2-40B4-BE49-F238E27FC236}">
                <a16:creationId xmlns:a16="http://schemas.microsoft.com/office/drawing/2014/main" id="{991F8CD1-4742-6D11-0A10-F6FA534C5A55}"/>
              </a:ext>
            </a:extLst>
          </p:cNvPr>
          <p:cNvSpPr txBox="1">
            <a:spLocks/>
          </p:cNvSpPr>
          <p:nvPr/>
        </p:nvSpPr>
        <p:spPr>
          <a:xfrm>
            <a:off x="179387" y="231777"/>
            <a:ext cx="11129744"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2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Informations préliminaires - Informations sur le projet</a:t>
            </a:r>
          </a:p>
        </p:txBody>
      </p:sp>
    </p:spTree>
    <p:extLst>
      <p:ext uri="{BB962C8B-B14F-4D97-AF65-F5344CB8AC3E}">
        <p14:creationId xmlns:p14="http://schemas.microsoft.com/office/powerpoint/2010/main" val="19761852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17</a:t>
            </a:fld>
            <a:endParaRPr lang="it-IT" b="1" dirty="0">
              <a:solidFill>
                <a:schemeClr val="bg1"/>
              </a:solidFill>
            </a:endParaRPr>
          </a:p>
        </p:txBody>
      </p:sp>
      <p:sp>
        <p:nvSpPr>
          <p:cNvPr id="9" name="Titolo 1">
            <a:extLst>
              <a:ext uri="{FF2B5EF4-FFF2-40B4-BE49-F238E27FC236}">
                <a16:creationId xmlns:a16="http://schemas.microsoft.com/office/drawing/2014/main" id="{2A673256-F56A-3509-E8DE-FD7D0248DFAD}"/>
              </a:ext>
            </a:extLst>
          </p:cNvPr>
          <p:cNvSpPr txBox="1">
            <a:spLocks/>
          </p:cNvSpPr>
          <p:nvPr/>
        </p:nvSpPr>
        <p:spPr>
          <a:xfrm>
            <a:off x="179387" y="333375"/>
            <a:ext cx="7803469" cy="503238"/>
          </a:xfrm>
          <a:prstGeom prst="rect">
            <a:avLst/>
          </a:prstGeo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endParaRPr lang="it-IT" dirty="0">
              <a:solidFill>
                <a:srgbClr val="DA5C58"/>
              </a:solidFill>
            </a:endParaRPr>
          </a:p>
        </p:txBody>
      </p:sp>
      <p:sp>
        <p:nvSpPr>
          <p:cNvPr id="15" name="Segnaposto contenuto 14">
            <a:extLst>
              <a:ext uri="{FF2B5EF4-FFF2-40B4-BE49-F238E27FC236}">
                <a16:creationId xmlns:a16="http://schemas.microsoft.com/office/drawing/2014/main" id="{39B3606F-3FD0-0FCE-2880-41A437AB03EF}"/>
              </a:ext>
            </a:extLst>
          </p:cNvPr>
          <p:cNvSpPr>
            <a:spLocks noGrp="1"/>
          </p:cNvSpPr>
          <p:nvPr>
            <p:ph idx="1"/>
          </p:nvPr>
        </p:nvSpPr>
        <p:spPr/>
        <p:txBody>
          <a:bodyPr/>
          <a:lstStyle/>
          <a:p>
            <a:r>
              <a:rPr lang="fr" dirty="0"/>
              <a:t> </a:t>
            </a:r>
          </a:p>
        </p:txBody>
      </p:sp>
      <p:sp>
        <p:nvSpPr>
          <p:cNvPr id="35" name="Segnaposto contenuto 2">
            <a:extLst>
              <a:ext uri="{FF2B5EF4-FFF2-40B4-BE49-F238E27FC236}">
                <a16:creationId xmlns:a16="http://schemas.microsoft.com/office/drawing/2014/main" id="{C29C2C28-F831-A61D-6744-F9EB4DD8190E}"/>
              </a:ext>
            </a:extLst>
          </p:cNvPr>
          <p:cNvSpPr txBox="1">
            <a:spLocks/>
          </p:cNvSpPr>
          <p:nvPr/>
        </p:nvSpPr>
        <p:spPr>
          <a:xfrm>
            <a:off x="404291" y="1243906"/>
            <a:ext cx="10045664" cy="391382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altLang="it-IT" sz="20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it-IT" sz="20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36" name="Segnaposto contenuto 16">
            <a:extLst>
              <a:ext uri="{FF2B5EF4-FFF2-40B4-BE49-F238E27FC236}">
                <a16:creationId xmlns:a16="http://schemas.microsoft.com/office/drawing/2014/main" id="{4E8779E9-9B19-5B8D-BBD6-2199B13E148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9818"/>
          <a:stretch/>
        </p:blipFill>
        <p:spPr>
          <a:xfrm>
            <a:off x="411760" y="1124744"/>
            <a:ext cx="7920644" cy="5092616"/>
          </a:xfrm>
          <a:prstGeom prst="rect">
            <a:avLst/>
          </a:prstGeom>
        </p:spPr>
      </p:pic>
      <p:sp>
        <p:nvSpPr>
          <p:cNvPr id="37" name="Freccia a destra 36">
            <a:extLst>
              <a:ext uri="{FF2B5EF4-FFF2-40B4-BE49-F238E27FC236}">
                <a16:creationId xmlns:a16="http://schemas.microsoft.com/office/drawing/2014/main" id="{59A3E162-12D1-3F77-DBB5-2F72A9F69B71}"/>
              </a:ext>
            </a:extLst>
          </p:cNvPr>
          <p:cNvSpPr/>
          <p:nvPr/>
        </p:nvSpPr>
        <p:spPr>
          <a:xfrm rot="16200000">
            <a:off x="4958014" y="5812125"/>
            <a:ext cx="856517" cy="668114"/>
          </a:xfrm>
          <a:prstGeom prst="rightArrow">
            <a:avLst/>
          </a:prstGeom>
          <a:solidFill>
            <a:srgbClr val="FFC000"/>
          </a:solidFill>
          <a:ln w="25400" cap="flat" cmpd="sng" algn="ctr">
            <a:solidFill>
              <a:srgbClr val="FFC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Calibri"/>
              <a:ea typeface="+mn-ea"/>
              <a:cs typeface="+mn-cs"/>
            </a:endParaRPr>
          </a:p>
        </p:txBody>
      </p:sp>
      <p:sp>
        <p:nvSpPr>
          <p:cNvPr id="38" name="CasellaDiTesto 37">
            <a:extLst>
              <a:ext uri="{FF2B5EF4-FFF2-40B4-BE49-F238E27FC236}">
                <a16:creationId xmlns:a16="http://schemas.microsoft.com/office/drawing/2014/main" id="{190969B0-B411-F170-D895-C35B53946565}"/>
              </a:ext>
            </a:extLst>
          </p:cNvPr>
          <p:cNvSpPr txBox="1"/>
          <p:nvPr/>
        </p:nvSpPr>
        <p:spPr>
          <a:xfrm>
            <a:off x="1679433" y="6688190"/>
            <a:ext cx="5994365" cy="7078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 sz="2000" b="1" i="1" u="none" strike="noStrike" kern="0" cap="none"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Enregistrez et vérifiez pour terminer la soumission de </a:t>
            </a:r>
            <a:r>
              <a:rPr lang="fr" sz="2000" b="1" i="1" kern="0" dirty="0">
                <a:solidFill>
                  <a:srgbClr val="DA5C58"/>
                </a:solidFill>
                <a:latin typeface="Open Sans" panose="020B0606030504020204" pitchFamily="34" charset="0"/>
                <a:ea typeface="Open Sans" panose="020B0606030504020204" pitchFamily="34" charset="0"/>
                <a:cs typeface="Open Sans" panose="020B0606030504020204" pitchFamily="34" charset="0"/>
              </a:rPr>
              <a:t>vos</a:t>
            </a:r>
            <a:r>
              <a:rPr kumimoji="0" lang="fr" sz="2000" b="1" i="1" u="none" strike="noStrike" kern="0" cap="none"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lang="fr" sz="2000" b="1" i="1" kern="0" dirty="0">
                <a:solidFill>
                  <a:srgbClr val="DA5C58"/>
                </a:solidFill>
                <a:latin typeface="Open Sans" panose="020B0606030504020204" pitchFamily="34" charset="0"/>
                <a:ea typeface="Open Sans" panose="020B0606030504020204" pitchFamily="34" charset="0"/>
                <a:cs typeface="Open Sans" panose="020B0606030504020204" pitchFamily="34" charset="0"/>
              </a:rPr>
              <a:t>i</a:t>
            </a:r>
            <a:r>
              <a:rPr kumimoji="0" lang="fr" sz="2000" b="1" i="1" u="none" strike="noStrike" kern="0" cap="none"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nformations préliminaires</a:t>
            </a:r>
          </a:p>
        </p:txBody>
      </p:sp>
      <p:sp>
        <p:nvSpPr>
          <p:cNvPr id="39" name="Rettangolo 38">
            <a:extLst>
              <a:ext uri="{FF2B5EF4-FFF2-40B4-BE49-F238E27FC236}">
                <a16:creationId xmlns:a16="http://schemas.microsoft.com/office/drawing/2014/main" id="{04A74ABA-D0C8-88BD-D63E-2C8200345CBB}"/>
              </a:ext>
            </a:extLst>
          </p:cNvPr>
          <p:cNvSpPr/>
          <p:nvPr/>
        </p:nvSpPr>
        <p:spPr>
          <a:xfrm>
            <a:off x="547161" y="2619016"/>
            <a:ext cx="1708822" cy="747312"/>
          </a:xfrm>
          <a:prstGeom prst="rect">
            <a:avLst/>
          </a:prstGeom>
          <a:noFill/>
          <a:ln w="25400" cap="flat" cmpd="sng" algn="ctr">
            <a:solidFill>
              <a:srgbClr val="FFC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Calibri"/>
              <a:ea typeface="+mn-ea"/>
              <a:cs typeface="+mn-cs"/>
            </a:endParaRPr>
          </a:p>
        </p:txBody>
      </p:sp>
      <p:sp>
        <p:nvSpPr>
          <p:cNvPr id="40" name="CasellaDiTesto 39">
            <a:extLst>
              <a:ext uri="{FF2B5EF4-FFF2-40B4-BE49-F238E27FC236}">
                <a16:creationId xmlns:a16="http://schemas.microsoft.com/office/drawing/2014/main" id="{4F78EDAB-323E-F976-E624-4CCE0C02CC1F}"/>
              </a:ext>
            </a:extLst>
          </p:cNvPr>
          <p:cNvSpPr txBox="1"/>
          <p:nvPr/>
        </p:nvSpPr>
        <p:spPr>
          <a:xfrm>
            <a:off x="8332404" y="2297837"/>
            <a:ext cx="2866174" cy="255454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 sz="2000" b="0" i="1" u="none" strike="noStrike" kern="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Si la règle n'est pas respectée, un message d'avertissement s'affiche et un email de notification est transmis aux adresses email indiquées dans la rubrique informations préliminaires.</a:t>
            </a:r>
            <a:endParaRPr kumimoji="0" lang="it-IT" sz="2000" b="0" i="1" u="none" strike="noStrike" kern="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6" name="Titolo 1">
            <a:extLst>
              <a:ext uri="{FF2B5EF4-FFF2-40B4-BE49-F238E27FC236}">
                <a16:creationId xmlns:a16="http://schemas.microsoft.com/office/drawing/2014/main" id="{562EDD36-6622-7D33-0908-BFCD0E0BE48E}"/>
              </a:ext>
            </a:extLst>
          </p:cNvPr>
          <p:cNvSpPr txBox="1">
            <a:spLocks/>
          </p:cNvSpPr>
          <p:nvPr/>
        </p:nvSpPr>
        <p:spPr>
          <a:xfrm>
            <a:off x="179388" y="231777"/>
            <a:ext cx="11770874"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2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Informations préliminaires - Informations sur le </a:t>
            </a:r>
            <a:r>
              <a:rPr lang="fr" sz="3200" cap="small" dirty="0">
                <a:solidFill>
                  <a:srgbClr val="DA5C58"/>
                </a:solidFill>
              </a:rPr>
              <a:t>demandeur</a:t>
            </a:r>
            <a:endParaRPr kumimoji="0" lang="fr" sz="32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pic>
        <p:nvPicPr>
          <p:cNvPr id="2" name="Immagine 1">
            <a:extLst>
              <a:ext uri="{FF2B5EF4-FFF2-40B4-BE49-F238E27FC236}">
                <a16:creationId xmlns:a16="http://schemas.microsoft.com/office/drawing/2014/main" id="{43E83295-4F6A-0E39-629E-005543435BD1}"/>
              </a:ext>
            </a:extLst>
          </p:cNvPr>
          <p:cNvPicPr>
            <a:picLocks noChangeAspect="1"/>
          </p:cNvPicPr>
          <p:nvPr/>
        </p:nvPicPr>
        <p:blipFill>
          <a:blip r:embed="rId3"/>
          <a:stretch>
            <a:fillRect/>
          </a:stretch>
        </p:blipFill>
        <p:spPr>
          <a:xfrm>
            <a:off x="404291" y="1142307"/>
            <a:ext cx="4753687" cy="967817"/>
          </a:xfrm>
          <a:prstGeom prst="rect">
            <a:avLst/>
          </a:prstGeom>
        </p:spPr>
      </p:pic>
    </p:spTree>
    <p:extLst>
      <p:ext uri="{BB962C8B-B14F-4D97-AF65-F5344CB8AC3E}">
        <p14:creationId xmlns:p14="http://schemas.microsoft.com/office/powerpoint/2010/main" val="120922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a:xfrm>
            <a:off x="2159953" y="426187"/>
            <a:ext cx="10799445" cy="661457"/>
          </a:xfrm>
        </p:spPr>
        <p:txBody>
          <a:bodyPr>
            <a:noAutofit/>
          </a:bodyPr>
          <a:lstStyle/>
          <a:p>
            <a:pPr algn="l"/>
            <a:r>
              <a:rPr lang="fr" sz="3674" dirty="0">
                <a:solidFill>
                  <a:srgbClr val="C00000"/>
                </a:solidFill>
                <a:latin typeface="Calibri" panose="020F0502020204030204" pitchFamily="34" charset="0"/>
                <a:ea typeface="+mn-ea"/>
                <a:cs typeface="Arial" panose="020B0604020202020204" pitchFamily="34" charset="0"/>
              </a:rPr>
              <a:t> </a:t>
            </a:r>
          </a:p>
        </p:txBody>
      </p:sp>
      <p:sp>
        <p:nvSpPr>
          <p:cNvPr id="6" name="Ovale 5"/>
          <p:cNvSpPr/>
          <p:nvPr/>
        </p:nvSpPr>
        <p:spPr>
          <a:xfrm>
            <a:off x="12581422" y="8374016"/>
            <a:ext cx="377975" cy="377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362"/>
          </a:p>
        </p:txBody>
      </p:sp>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18</a:t>
            </a:fld>
            <a:endParaRPr lang="it-IT" b="1" dirty="0">
              <a:solidFill>
                <a:schemeClr val="bg1"/>
              </a:solidFill>
            </a:endParaRPr>
          </a:p>
        </p:txBody>
      </p:sp>
      <p:sp>
        <p:nvSpPr>
          <p:cNvPr id="12" name="Segnaposto contenuto 2"/>
          <p:cNvSpPr txBox="1">
            <a:spLocks/>
          </p:cNvSpPr>
          <p:nvPr/>
        </p:nvSpPr>
        <p:spPr>
          <a:xfrm>
            <a:off x="1326382" y="1087645"/>
            <a:ext cx="7717134" cy="4091552"/>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altLang="it-IT" sz="2800" dirty="0">
                <a:latin typeface="Open Sans" panose="020B0606030504020204" pitchFamily="34" charset="0"/>
                <a:ea typeface="Open Sans" panose="020B0606030504020204" pitchFamily="34" charset="0"/>
                <a:cs typeface="Open Sans" panose="020B0606030504020204" pitchFamily="34" charset="0"/>
              </a:rPr>
              <a:t>Cette section comprend les détails du projet suivants :</a:t>
            </a:r>
          </a:p>
          <a:p>
            <a:pPr marL="899975" lvl="1"/>
            <a:r>
              <a:rPr lang="fr" altLang="it-IT" sz="2400" dirty="0">
                <a:latin typeface="Open Sans" panose="020B0606030504020204" pitchFamily="34" charset="0"/>
                <a:ea typeface="Open Sans" panose="020B0606030504020204" pitchFamily="34" charset="0"/>
                <a:cs typeface="Open Sans" panose="020B0606030504020204" pitchFamily="34" charset="0"/>
              </a:rPr>
              <a:t>Résumé</a:t>
            </a:r>
          </a:p>
          <a:p>
            <a:pPr marL="899975" lvl="1"/>
            <a:r>
              <a:rPr lang="fr" altLang="it-IT" sz="2400" dirty="0">
                <a:latin typeface="Open Sans" panose="020B0606030504020204" pitchFamily="34" charset="0"/>
                <a:ea typeface="Open Sans" panose="020B0606030504020204" pitchFamily="34" charset="0"/>
                <a:cs typeface="Open Sans" panose="020B0606030504020204" pitchFamily="34" charset="0"/>
              </a:rPr>
              <a:t>Pertinence</a:t>
            </a:r>
          </a:p>
          <a:p>
            <a:pPr marL="899975" lvl="1"/>
            <a:r>
              <a:rPr lang="fr" altLang="it-IT" sz="2400" dirty="0">
                <a:latin typeface="Open Sans" panose="020B0606030504020204" pitchFamily="34" charset="0"/>
                <a:ea typeface="Open Sans" panose="020B0606030504020204" pitchFamily="34" charset="0"/>
                <a:cs typeface="Open Sans" panose="020B0606030504020204" pitchFamily="34" charset="0"/>
              </a:rPr>
              <a:t>Cadre logique</a:t>
            </a:r>
          </a:p>
          <a:p>
            <a:pPr marL="899975" lvl="1"/>
            <a:r>
              <a:rPr lang="fr" altLang="it-IT" sz="2400" dirty="0">
                <a:latin typeface="Open Sans" panose="020B0606030504020204" pitchFamily="34" charset="0"/>
                <a:ea typeface="Open Sans" panose="020B0606030504020204" pitchFamily="34" charset="0"/>
                <a:cs typeface="Open Sans" panose="020B0606030504020204" pitchFamily="34" charset="0"/>
              </a:rPr>
              <a:t>Efficacité</a:t>
            </a:r>
          </a:p>
          <a:p>
            <a:pPr marL="899975" lvl="1"/>
            <a:r>
              <a:rPr lang="fr" altLang="it-IT" sz="2400" dirty="0">
                <a:latin typeface="Open Sans" panose="020B0606030504020204" pitchFamily="34" charset="0"/>
                <a:ea typeface="Open Sans" panose="020B0606030504020204" pitchFamily="34" charset="0"/>
                <a:cs typeface="Open Sans" panose="020B0606030504020204" pitchFamily="34" charset="0"/>
              </a:rPr>
              <a:t>Durabilité</a:t>
            </a:r>
          </a:p>
          <a:p>
            <a:pPr marL="899975" lvl="1"/>
            <a:r>
              <a:rPr lang="fr" altLang="it-IT" sz="2400" dirty="0">
                <a:latin typeface="Open Sans" panose="020B0606030504020204" pitchFamily="34" charset="0"/>
                <a:ea typeface="Open Sans" panose="020B0606030504020204" pitchFamily="34" charset="0"/>
                <a:cs typeface="Open Sans" panose="020B0606030504020204" pitchFamily="34" charset="0"/>
              </a:rPr>
              <a:t>Rentabilité</a:t>
            </a:r>
          </a:p>
          <a:p>
            <a:pPr marL="899975" lvl="1"/>
            <a:r>
              <a:rPr lang="fr" altLang="it-IT" sz="2400" dirty="0">
                <a:latin typeface="Open Sans" panose="020B0606030504020204" pitchFamily="34" charset="0"/>
                <a:ea typeface="Open Sans" panose="020B0606030504020204" pitchFamily="34" charset="0"/>
                <a:cs typeface="Open Sans" panose="020B0606030504020204" pitchFamily="34" charset="0"/>
              </a:rPr>
              <a:t>Principes horizontaux</a:t>
            </a:r>
          </a:p>
          <a:p>
            <a:pPr marL="899975" lvl="1"/>
            <a:endParaRPr lang="en-US" altLang="it-IT" sz="2400" i="1" dirty="0">
              <a:latin typeface="Open Sans" panose="020B0606030504020204" pitchFamily="34" charset="0"/>
              <a:ea typeface="Open Sans" panose="020B0606030504020204" pitchFamily="34" charset="0"/>
              <a:cs typeface="Open Sans" panose="020B0606030504020204" pitchFamily="34" charset="0"/>
            </a:endParaRPr>
          </a:p>
          <a:p>
            <a:pPr marL="899975" lvl="1"/>
            <a:endParaRPr lang="en-US" altLang="it-IT" sz="2800" dirty="0">
              <a:latin typeface="Open Sans" panose="020B0606030504020204" pitchFamily="34" charset="0"/>
              <a:ea typeface="Open Sans" panose="020B0606030504020204" pitchFamily="34" charset="0"/>
              <a:cs typeface="Open Sans" panose="020B0606030504020204" pitchFamily="34" charset="0"/>
            </a:endParaRPr>
          </a:p>
          <a:p>
            <a:endParaRPr lang="it-IT" sz="28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Titolo 1">
            <a:extLst>
              <a:ext uri="{FF2B5EF4-FFF2-40B4-BE49-F238E27FC236}">
                <a16:creationId xmlns:a16="http://schemas.microsoft.com/office/drawing/2014/main" id="{938946DE-E692-8058-FA2A-B10A27DCECF9}"/>
              </a:ext>
            </a:extLst>
          </p:cNvPr>
          <p:cNvSpPr txBox="1">
            <a:spLocks/>
          </p:cNvSpPr>
          <p:nvPr/>
        </p:nvSpPr>
        <p:spPr>
          <a:xfrm>
            <a:off x="179388" y="231777"/>
            <a:ext cx="5902098"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Projet</a:t>
            </a:r>
            <a:endParaRPr lang="it-IT" dirty="0">
              <a:solidFill>
                <a:srgbClr val="DA5C58"/>
              </a:solidFill>
            </a:endParaRPr>
          </a:p>
        </p:txBody>
      </p:sp>
      <p:pic>
        <p:nvPicPr>
          <p:cNvPr id="10" name="Immagine 9">
            <a:extLst>
              <a:ext uri="{FF2B5EF4-FFF2-40B4-BE49-F238E27FC236}">
                <a16:creationId xmlns:a16="http://schemas.microsoft.com/office/drawing/2014/main" id="{4FBECFED-D5B4-9117-8613-78F0248AEC56}"/>
              </a:ext>
            </a:extLst>
          </p:cNvPr>
          <p:cNvPicPr>
            <a:picLocks noChangeAspect="1"/>
          </p:cNvPicPr>
          <p:nvPr/>
        </p:nvPicPr>
        <p:blipFill>
          <a:blip r:embed="rId2"/>
          <a:stretch>
            <a:fillRect/>
          </a:stretch>
        </p:blipFill>
        <p:spPr>
          <a:xfrm>
            <a:off x="9257480" y="1073461"/>
            <a:ext cx="5171954" cy="4105736"/>
          </a:xfrm>
          <a:prstGeom prst="rect">
            <a:avLst/>
          </a:prstGeom>
        </p:spPr>
      </p:pic>
      <p:sp>
        <p:nvSpPr>
          <p:cNvPr id="11" name="Segnaposto contenuto 2">
            <a:extLst>
              <a:ext uri="{FF2B5EF4-FFF2-40B4-BE49-F238E27FC236}">
                <a16:creationId xmlns:a16="http://schemas.microsoft.com/office/drawing/2014/main" id="{195C800D-7FD5-4FA0-E679-9096C4DA4B3C}"/>
              </a:ext>
            </a:extLst>
          </p:cNvPr>
          <p:cNvSpPr txBox="1">
            <a:spLocks/>
          </p:cNvSpPr>
          <p:nvPr/>
        </p:nvSpPr>
        <p:spPr>
          <a:xfrm>
            <a:off x="1533978" y="5480951"/>
            <a:ext cx="6719138" cy="1241390"/>
          </a:xfrm>
          <a:prstGeom prst="rect">
            <a:avLst/>
          </a:prstGeom>
        </p:spPr>
        <p:txBody>
          <a:bodyPr vert="horz" lIns="119994" tIns="59997" rIns="119994" bIns="59997"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altLang="it-IT" sz="2800" dirty="0">
                <a:solidFill>
                  <a:srgbClr val="FF0000"/>
                </a:solidFill>
                <a:highlight>
                  <a:srgbClr val="FFFF00"/>
                </a:highlight>
                <a:latin typeface="Open Sans" panose="020B0606030504020204" pitchFamily="34" charset="0"/>
                <a:ea typeface="Open Sans" panose="020B0606030504020204" pitchFamily="34" charset="0"/>
                <a:cs typeface="Open Sans" panose="020B0606030504020204" pitchFamily="34" charset="0"/>
              </a:rPr>
              <a:t>N.-B.. Il fait suite au formulaire de demande de courtoisie (format doc) disponible sur le site Internet.</a:t>
            </a:r>
            <a:endParaRPr lang="en-US" altLang="it-IT" sz="2400" dirty="0">
              <a:solidFill>
                <a:srgbClr val="FF0000"/>
              </a:solidFill>
              <a:highlight>
                <a:srgbClr val="FFFF00"/>
              </a:highlight>
              <a:latin typeface="Open Sans" panose="020B0606030504020204" pitchFamily="34" charset="0"/>
              <a:ea typeface="Open Sans" panose="020B0606030504020204" pitchFamily="34" charset="0"/>
              <a:cs typeface="Open Sans" panose="020B0606030504020204" pitchFamily="34" charset="0"/>
            </a:endParaRPr>
          </a:p>
          <a:p>
            <a:pPr marL="899975" lvl="1"/>
            <a:endParaRPr lang="en-US" altLang="it-IT" sz="2800" dirty="0">
              <a:latin typeface="Open Sans" panose="020B0606030504020204" pitchFamily="34" charset="0"/>
              <a:ea typeface="Open Sans" panose="020B0606030504020204" pitchFamily="34" charset="0"/>
              <a:cs typeface="Open Sans" panose="020B0606030504020204" pitchFamily="34" charset="0"/>
            </a:endParaRPr>
          </a:p>
          <a:p>
            <a:endParaRPr lang="it-IT" sz="28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5657221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magine 7">
            <a:extLst>
              <a:ext uri="{FF2B5EF4-FFF2-40B4-BE49-F238E27FC236}">
                <a16:creationId xmlns:a16="http://schemas.microsoft.com/office/drawing/2014/main" id="{CCC3843E-0B43-1DB6-CBA2-597A1F62BB7B}"/>
              </a:ext>
            </a:extLst>
          </p:cNvPr>
          <p:cNvPicPr>
            <a:picLocks noChangeAspect="1"/>
          </p:cNvPicPr>
          <p:nvPr/>
        </p:nvPicPr>
        <p:blipFill>
          <a:blip r:embed="rId2"/>
          <a:stretch>
            <a:fillRect/>
          </a:stretch>
        </p:blipFill>
        <p:spPr>
          <a:xfrm>
            <a:off x="724337" y="1726419"/>
            <a:ext cx="13100490" cy="3319051"/>
          </a:xfrm>
          <a:prstGeom prst="rect">
            <a:avLst/>
          </a:prstGeom>
        </p:spPr>
      </p:pic>
      <p:sp>
        <p:nvSpPr>
          <p:cNvPr id="5" name="Titolo 1"/>
          <p:cNvSpPr>
            <a:spLocks noGrp="1"/>
          </p:cNvSpPr>
          <p:nvPr>
            <p:ph type="title"/>
          </p:nvPr>
        </p:nvSpPr>
        <p:spPr>
          <a:xfrm>
            <a:off x="2188434" y="395838"/>
            <a:ext cx="10799445" cy="661457"/>
          </a:xfrm>
        </p:spPr>
        <p:txBody>
          <a:bodyPr>
            <a:noAutofit/>
          </a:bodyPr>
          <a:lstStyle/>
          <a:p>
            <a:pPr algn="l"/>
            <a:r>
              <a:rPr lang="fr" sz="3674" i="1" dirty="0">
                <a:solidFill>
                  <a:srgbClr val="C00000"/>
                </a:solidFill>
                <a:latin typeface="Calibri" panose="020F0502020204030204" pitchFamily="34" charset="0"/>
                <a:ea typeface="+mn-ea"/>
                <a:cs typeface="Arial" panose="020B0604020202020204" pitchFamily="34" charset="0"/>
              </a:rPr>
              <a:t> </a:t>
            </a:r>
          </a:p>
        </p:txBody>
      </p:sp>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19</a:t>
            </a:fld>
            <a:endParaRPr lang="it-IT" b="1" dirty="0">
              <a:solidFill>
                <a:schemeClr val="bg1"/>
              </a:solidFill>
            </a:endParaRPr>
          </a:p>
        </p:txBody>
      </p:sp>
      <p:sp>
        <p:nvSpPr>
          <p:cNvPr id="12" name="Segnaposto contenuto 2"/>
          <p:cNvSpPr txBox="1">
            <a:spLocks/>
          </p:cNvSpPr>
          <p:nvPr/>
        </p:nvSpPr>
        <p:spPr>
          <a:xfrm>
            <a:off x="2131471" y="1231842"/>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sz="2625" dirty="0"/>
          </a:p>
        </p:txBody>
      </p:sp>
      <p:pic>
        <p:nvPicPr>
          <p:cNvPr id="2" name="Segnaposto contenuto 1"/>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b="29364"/>
          <a:stretch/>
        </p:blipFill>
        <p:spPr>
          <a:xfrm>
            <a:off x="2776012" y="1411024"/>
            <a:ext cx="8997140" cy="4856715"/>
          </a:xfrm>
        </p:spPr>
      </p:pic>
      <p:sp>
        <p:nvSpPr>
          <p:cNvPr id="4" name="Titolo 1">
            <a:extLst>
              <a:ext uri="{FF2B5EF4-FFF2-40B4-BE49-F238E27FC236}">
                <a16:creationId xmlns:a16="http://schemas.microsoft.com/office/drawing/2014/main" id="{CF314590-D301-9BCC-E7D9-DE16AA34E959}"/>
              </a:ext>
            </a:extLst>
          </p:cNvPr>
          <p:cNvSpPr txBox="1">
            <a:spLocks/>
          </p:cNvSpPr>
          <p:nvPr/>
        </p:nvSpPr>
        <p:spPr>
          <a:xfrm>
            <a:off x="179388" y="231777"/>
            <a:ext cx="5902098"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err="1">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Résumé </a:t>
            </a:r>
            <a:endParaRPr lang="it-IT" dirty="0">
              <a:solidFill>
                <a:srgbClr val="DA5C58"/>
              </a:solidFill>
            </a:endParaRPr>
          </a:p>
        </p:txBody>
      </p:sp>
      <p:sp>
        <p:nvSpPr>
          <p:cNvPr id="36" name="Segnaposto contenuto 2">
            <a:extLst>
              <a:ext uri="{FF2B5EF4-FFF2-40B4-BE49-F238E27FC236}">
                <a16:creationId xmlns:a16="http://schemas.microsoft.com/office/drawing/2014/main" id="{41BB57AF-112B-EE09-23C0-F5927347D0D8}"/>
              </a:ext>
            </a:extLst>
          </p:cNvPr>
          <p:cNvSpPr txBox="1">
            <a:spLocks/>
          </p:cNvSpPr>
          <p:nvPr/>
        </p:nvSpPr>
        <p:spPr>
          <a:xfrm>
            <a:off x="445240" y="850135"/>
            <a:ext cx="12485676" cy="48644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it-IT"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38" name="CasellaDiTesto 37">
            <a:extLst>
              <a:ext uri="{FF2B5EF4-FFF2-40B4-BE49-F238E27FC236}">
                <a16:creationId xmlns:a16="http://schemas.microsoft.com/office/drawing/2014/main" id="{E83EB99E-D55A-EE55-B52F-5283DEC2ACD4}"/>
              </a:ext>
            </a:extLst>
          </p:cNvPr>
          <p:cNvSpPr txBox="1"/>
          <p:nvPr/>
        </p:nvSpPr>
        <p:spPr>
          <a:xfrm>
            <a:off x="3958017" y="6020031"/>
            <a:ext cx="9400728"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 sz="2000" b="0" i="1" u="none" strike="noStrike" kern="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Sélectionnez les mots-clés qui correspondent le mieux aux objectifs de votre projet (sélection multiple autorisée)</a:t>
            </a:r>
          </a:p>
        </p:txBody>
      </p:sp>
      <p:sp>
        <p:nvSpPr>
          <p:cNvPr id="40" name="Freccia a destra 39">
            <a:extLst>
              <a:ext uri="{FF2B5EF4-FFF2-40B4-BE49-F238E27FC236}">
                <a16:creationId xmlns:a16="http://schemas.microsoft.com/office/drawing/2014/main" id="{9809434D-641B-D503-4C57-7D77B439950A}"/>
              </a:ext>
            </a:extLst>
          </p:cNvPr>
          <p:cNvSpPr/>
          <p:nvPr/>
        </p:nvSpPr>
        <p:spPr>
          <a:xfrm rot="12507417">
            <a:off x="7266748" y="5184366"/>
            <a:ext cx="1470171" cy="630536"/>
          </a:xfrm>
          <a:prstGeom prst="rightArrow">
            <a:avLst/>
          </a:prstGeom>
          <a:solidFill>
            <a:srgbClr val="FFC000"/>
          </a:soli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630156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973A329-3FE2-C40D-4336-E87A035B57B9}"/>
              </a:ext>
            </a:extLst>
          </p:cNvPr>
          <p:cNvSpPr>
            <a:spLocks noGrp="1"/>
          </p:cNvSpPr>
          <p:nvPr>
            <p:ph type="ftr" sz="quarter" idx="10"/>
          </p:nvPr>
        </p:nvSpPr>
        <p:spPr/>
        <p:txBody>
          <a:bodyPr/>
          <a:lstStyle/>
          <a:p>
            <a:fld id="{1BFCD3ED-9112-4988-AF59-107D3C958BB4}" type="slidenum">
              <a:rPr lang="en-FR" sz="2000" b="1" smtClean="0">
                <a:solidFill>
                  <a:srgbClr val="DA5C58"/>
                </a:solidFill>
                <a:latin typeface="Open Sans" panose="020B0606030504020204" pitchFamily="34" charset="0"/>
                <a:ea typeface="Open Sans" panose="020B0606030504020204" pitchFamily="34" charset="0"/>
                <a:cs typeface="Open Sans" panose="020B0606030504020204" pitchFamily="34" charset="0"/>
              </a:rPr>
              <a:t>2</a:t>
            </a:fld>
            <a:endParaRPr lang="en-FR" sz="2000" b="1" dirty="0">
              <a:solidFill>
                <a:srgbClr val="DA5C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Segnaposto contenuto 8">
            <a:extLst>
              <a:ext uri="{FF2B5EF4-FFF2-40B4-BE49-F238E27FC236}">
                <a16:creationId xmlns:a16="http://schemas.microsoft.com/office/drawing/2014/main" id="{18F58FFE-4E5E-01C9-6B5B-ABB082B4300C}"/>
              </a:ext>
            </a:extLst>
          </p:cNvPr>
          <p:cNvSpPr>
            <a:spLocks noGrp="1"/>
          </p:cNvSpPr>
          <p:nvPr>
            <p:ph sz="quarter" idx="13"/>
          </p:nvPr>
        </p:nvSpPr>
        <p:spPr>
          <a:xfrm>
            <a:off x="743208" y="1287195"/>
            <a:ext cx="13632934" cy="5695599"/>
          </a:xfrm>
        </p:spPr>
        <p:txBody>
          <a:bodyPr>
            <a:normAutofit fontScale="92500" lnSpcReduction="10000"/>
          </a:bodyPr>
          <a:lstStyle/>
          <a:p>
            <a:r>
              <a:rPr lang="fr" dirty="0"/>
              <a:t>• Objectifs principaux</a:t>
            </a:r>
          </a:p>
          <a:p>
            <a:r>
              <a:rPr lang="fr" dirty="0"/>
              <a:t>• Fonctionnalités des applications</a:t>
            </a:r>
          </a:p>
          <a:p>
            <a:r>
              <a:rPr lang="fr" dirty="0"/>
              <a:t>• Inscrivez-vous et connectez-vous</a:t>
            </a:r>
          </a:p>
          <a:p>
            <a:r>
              <a:rPr lang="fr" dirty="0"/>
              <a:t>• Informations préliminaires</a:t>
            </a:r>
          </a:p>
          <a:p>
            <a:r>
              <a:rPr lang="fr" dirty="0"/>
              <a:t>• Projet</a:t>
            </a:r>
          </a:p>
          <a:p>
            <a:r>
              <a:rPr lang="fr" dirty="0"/>
              <a:t>• Partenariat</a:t>
            </a:r>
          </a:p>
          <a:p>
            <a:r>
              <a:rPr lang="fr" dirty="0"/>
              <a:t>• Groupes de tâches et budget</a:t>
            </a:r>
          </a:p>
          <a:p>
            <a:r>
              <a:rPr lang="fr" dirty="0"/>
              <a:t>• Durabilité et environnement</a:t>
            </a:r>
          </a:p>
          <a:p>
            <a:r>
              <a:rPr lang="fr" dirty="0"/>
              <a:t>• Budget (Cofinancement, règle des 50%, plan financier)</a:t>
            </a:r>
          </a:p>
          <a:p>
            <a:r>
              <a:rPr lang="fr" dirty="0"/>
              <a:t>• Documents</a:t>
            </a:r>
          </a:p>
          <a:p>
            <a:r>
              <a:rPr lang="fr" dirty="0"/>
              <a:t>• Validez et soumettez votre demande</a:t>
            </a:r>
          </a:p>
          <a:p>
            <a:r>
              <a:rPr lang="fr" dirty="0"/>
              <a:t>• Exporter</a:t>
            </a:r>
            <a:endParaRPr lang="it-IT" dirty="0"/>
          </a:p>
        </p:txBody>
      </p:sp>
      <p:sp>
        <p:nvSpPr>
          <p:cNvPr id="14" name="Titolo 1">
            <a:extLst>
              <a:ext uri="{FF2B5EF4-FFF2-40B4-BE49-F238E27FC236}">
                <a16:creationId xmlns:a16="http://schemas.microsoft.com/office/drawing/2014/main" id="{099E5F96-4018-0211-BAD7-ADEF175FAB35}"/>
              </a:ext>
            </a:extLst>
          </p:cNvPr>
          <p:cNvSpPr txBox="1">
            <a:spLocks/>
          </p:cNvSpPr>
          <p:nvPr/>
        </p:nvSpPr>
        <p:spPr>
          <a:xfrm>
            <a:off x="179388" y="231777"/>
            <a:ext cx="5902098"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lang="fr" sz="3600" dirty="0" err="1">
                <a:solidFill>
                  <a:srgbClr val="DA5C58"/>
                </a:solidFill>
              </a:rPr>
              <a:t>Table </a:t>
            </a:r>
            <a:r>
              <a:rPr lang="fr" sz="3600" dirty="0">
                <a:solidFill>
                  <a:srgbClr val="DA5C58"/>
                </a:solidFill>
              </a:rPr>
              <a:t>des </a:t>
            </a:r>
            <a:r>
              <a:rPr lang="fr" sz="3600" dirty="0" err="1">
                <a:solidFill>
                  <a:srgbClr val="DA5C58"/>
                </a:solidFill>
              </a:rPr>
              <a:t>matières</a:t>
            </a:r>
            <a:endParaRPr lang="it-IT" dirty="0">
              <a:solidFill>
                <a:srgbClr val="DA5C58"/>
              </a:solidFill>
            </a:endParaRPr>
          </a:p>
        </p:txBody>
      </p:sp>
      <p:sp>
        <p:nvSpPr>
          <p:cNvPr id="16" name="Titolo 15">
            <a:extLst>
              <a:ext uri="{FF2B5EF4-FFF2-40B4-BE49-F238E27FC236}">
                <a16:creationId xmlns:a16="http://schemas.microsoft.com/office/drawing/2014/main" id="{D0D164B6-FAA5-4B80-C0BC-68C5A329C907}"/>
              </a:ext>
            </a:extLst>
          </p:cNvPr>
          <p:cNvSpPr>
            <a:spLocks noGrp="1"/>
          </p:cNvSpPr>
          <p:nvPr>
            <p:ph type="title"/>
          </p:nvPr>
        </p:nvSpPr>
        <p:spPr/>
        <p:txBody>
          <a:bodyPr/>
          <a:lstStyle/>
          <a:p>
            <a:r>
              <a:rPr lang="fr" dirty="0"/>
              <a:t> </a:t>
            </a:r>
          </a:p>
        </p:txBody>
      </p:sp>
    </p:spTree>
    <p:extLst>
      <p:ext uri="{BB962C8B-B14F-4D97-AF65-F5344CB8AC3E}">
        <p14:creationId xmlns:p14="http://schemas.microsoft.com/office/powerpoint/2010/main" val="616700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23DCF468-25BE-2195-A9BA-B5A896D47185}"/>
              </a:ext>
            </a:extLst>
          </p:cNvPr>
          <p:cNvPicPr>
            <a:picLocks noChangeAspect="1"/>
          </p:cNvPicPr>
          <p:nvPr/>
        </p:nvPicPr>
        <p:blipFill>
          <a:blip r:embed="rId2"/>
          <a:stretch>
            <a:fillRect/>
          </a:stretch>
        </p:blipFill>
        <p:spPr>
          <a:xfrm>
            <a:off x="1075086" y="976925"/>
            <a:ext cx="11410812" cy="3577503"/>
          </a:xfrm>
          <a:prstGeom prst="rect">
            <a:avLst/>
          </a:prstGeom>
        </p:spPr>
      </p:pic>
      <p:sp>
        <p:nvSpPr>
          <p:cNvPr id="5" name="Titolo 1"/>
          <p:cNvSpPr>
            <a:spLocks noGrp="1"/>
          </p:cNvSpPr>
          <p:nvPr>
            <p:ph type="title"/>
          </p:nvPr>
        </p:nvSpPr>
        <p:spPr>
          <a:xfrm>
            <a:off x="2173527" y="315468"/>
            <a:ext cx="10799445" cy="661457"/>
          </a:xfrm>
        </p:spPr>
        <p:txBody>
          <a:bodyPr>
            <a:noAutofit/>
          </a:bodyPr>
          <a:lstStyle/>
          <a:p>
            <a:pPr algn="l"/>
            <a:r>
              <a:rPr lang="fr" sz="3674" i="1" dirty="0">
                <a:solidFill>
                  <a:srgbClr val="C00000"/>
                </a:solidFill>
                <a:latin typeface="Calibri" panose="020F0502020204030204" pitchFamily="34" charset="0"/>
                <a:ea typeface="+mn-ea"/>
                <a:cs typeface="Arial" panose="020B0604020202020204" pitchFamily="34" charset="0"/>
              </a:rPr>
              <a:t> </a:t>
            </a:r>
          </a:p>
        </p:txBody>
      </p:sp>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20</a:t>
            </a:fld>
            <a:endParaRPr lang="it-IT" b="1" dirty="0">
              <a:solidFill>
                <a:schemeClr val="bg1"/>
              </a:solidFill>
            </a:endParaRPr>
          </a:p>
        </p:txBody>
      </p:sp>
      <p:sp>
        <p:nvSpPr>
          <p:cNvPr id="12" name="Segnaposto contenuto 2"/>
          <p:cNvSpPr txBox="1">
            <a:spLocks/>
          </p:cNvSpPr>
          <p:nvPr/>
        </p:nvSpPr>
        <p:spPr>
          <a:xfrm>
            <a:off x="2090523" y="1604071"/>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625" dirty="0"/>
          </a:p>
        </p:txBody>
      </p:sp>
      <p:sp>
        <p:nvSpPr>
          <p:cNvPr id="15" name="CasellaDiTesto 14"/>
          <p:cNvSpPr txBox="1"/>
          <p:nvPr/>
        </p:nvSpPr>
        <p:spPr>
          <a:xfrm>
            <a:off x="6992713" y="1475967"/>
            <a:ext cx="2646319" cy="1015663"/>
          </a:xfrm>
          <a:prstGeom prst="rect">
            <a:avLst/>
          </a:prstGeom>
          <a:noFill/>
        </p:spPr>
        <p:txBody>
          <a:bodyPr wrap="square" rtlCol="0">
            <a:spAutoFit/>
          </a:bodyPr>
          <a:lstStyle/>
          <a:p>
            <a:r>
              <a:rPr lang="fr" sz="2000" b="1" i="1" dirty="0">
                <a:solidFill>
                  <a:srgbClr val="DA5C58"/>
                </a:solidFill>
                <a:highlight>
                  <a:srgbClr val="FFFF00"/>
                </a:highlight>
                <a:latin typeface="Open Sans" panose="020B0606030504020204" pitchFamily="34" charset="0"/>
                <a:ea typeface="Open Sans" panose="020B0606030504020204" pitchFamily="34" charset="0"/>
                <a:cs typeface="Open Sans" panose="020B0606030504020204" pitchFamily="34" charset="0"/>
              </a:rPr>
              <a:t>Onglet pour le chargement des données</a:t>
            </a:r>
            <a:endParaRPr lang="it-IT" sz="2000" b="1" i="1" dirty="0">
              <a:solidFill>
                <a:srgbClr val="DA5C58"/>
              </a:solidFill>
              <a:highlight>
                <a:srgbClr val="FFFF00"/>
              </a:highlight>
              <a:latin typeface="Open Sans" panose="020B0606030504020204" pitchFamily="34" charset="0"/>
              <a:ea typeface="Open Sans" panose="020B0606030504020204" pitchFamily="34" charset="0"/>
              <a:cs typeface="Open Sans" panose="020B0606030504020204" pitchFamily="34" charset="0"/>
            </a:endParaRPr>
          </a:p>
        </p:txBody>
      </p:sp>
      <p:sp>
        <p:nvSpPr>
          <p:cNvPr id="16" name="Rettangolo 15"/>
          <p:cNvSpPr/>
          <p:nvPr/>
        </p:nvSpPr>
        <p:spPr>
          <a:xfrm>
            <a:off x="5008342" y="1475967"/>
            <a:ext cx="5245805" cy="43711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362"/>
          </a:p>
        </p:txBody>
      </p:sp>
      <p:sp>
        <p:nvSpPr>
          <p:cNvPr id="2" name="Titolo 1">
            <a:extLst>
              <a:ext uri="{FF2B5EF4-FFF2-40B4-BE49-F238E27FC236}">
                <a16:creationId xmlns:a16="http://schemas.microsoft.com/office/drawing/2014/main" id="{89E8A4DF-5FD0-75D8-E750-C997E5A421D8}"/>
              </a:ext>
            </a:extLst>
          </p:cNvPr>
          <p:cNvSpPr txBox="1">
            <a:spLocks/>
          </p:cNvSpPr>
          <p:nvPr/>
        </p:nvSpPr>
        <p:spPr>
          <a:xfrm>
            <a:off x="179388" y="231777"/>
            <a:ext cx="5902098"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Projet - </a:t>
            </a:r>
            <a:r>
              <a:rPr kumimoji="0" lang="fr" sz="3600" b="1" i="0" u="none" strike="noStrike" kern="1200" cap="small" spc="0" normalizeH="0" baseline="0" noProof="0" dirty="0" err="1">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Pertinence</a:t>
            </a:r>
            <a:endParaRPr lang="it-IT" dirty="0">
              <a:solidFill>
                <a:srgbClr val="DA5C58"/>
              </a:solidFill>
            </a:endParaRPr>
          </a:p>
        </p:txBody>
      </p:sp>
      <p:sp>
        <p:nvSpPr>
          <p:cNvPr id="7" name="Segnaposto contenuto 6">
            <a:extLst>
              <a:ext uri="{FF2B5EF4-FFF2-40B4-BE49-F238E27FC236}">
                <a16:creationId xmlns:a16="http://schemas.microsoft.com/office/drawing/2014/main" id="{6F5698CC-0081-75B1-298A-B883EB927EDF}"/>
              </a:ext>
            </a:extLst>
          </p:cNvPr>
          <p:cNvSpPr>
            <a:spLocks noGrp="1"/>
          </p:cNvSpPr>
          <p:nvPr>
            <p:ph idx="1"/>
          </p:nvPr>
        </p:nvSpPr>
        <p:spPr/>
        <p:txBody>
          <a:bodyPr/>
          <a:lstStyle/>
          <a:p>
            <a:r>
              <a:rPr lang="fr" dirty="0"/>
              <a:t> </a:t>
            </a:r>
          </a:p>
        </p:txBody>
      </p:sp>
    </p:spTree>
    <p:extLst>
      <p:ext uri="{BB962C8B-B14F-4D97-AF65-F5344CB8AC3E}">
        <p14:creationId xmlns:p14="http://schemas.microsoft.com/office/powerpoint/2010/main" val="33191762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r="401" b="24960"/>
          <a:stretch/>
        </p:blipFill>
        <p:spPr>
          <a:xfrm>
            <a:off x="2432576" y="2318343"/>
            <a:ext cx="10418753" cy="5110735"/>
          </a:xfrm>
        </p:spPr>
      </p:pic>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21</a:t>
            </a:fld>
            <a:endParaRPr lang="it-IT" b="1" dirty="0">
              <a:solidFill>
                <a:schemeClr val="bg1"/>
              </a:solidFill>
            </a:endParaRPr>
          </a:p>
        </p:txBody>
      </p:sp>
      <p:sp>
        <p:nvSpPr>
          <p:cNvPr id="12" name="Segnaposto contenuto 2"/>
          <p:cNvSpPr txBox="1">
            <a:spLocks/>
          </p:cNvSpPr>
          <p:nvPr/>
        </p:nvSpPr>
        <p:spPr>
          <a:xfrm>
            <a:off x="2090523" y="1604071"/>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sz="2625" dirty="0"/>
          </a:p>
        </p:txBody>
      </p:sp>
      <p:sp>
        <p:nvSpPr>
          <p:cNvPr id="18" name="CasellaDiTesto 17"/>
          <p:cNvSpPr txBox="1"/>
          <p:nvPr/>
        </p:nvSpPr>
        <p:spPr>
          <a:xfrm>
            <a:off x="1639948" y="1063582"/>
            <a:ext cx="10566939" cy="819327"/>
          </a:xfrm>
          <a:prstGeom prst="rect">
            <a:avLst/>
          </a:prstGeom>
          <a:noFill/>
        </p:spPr>
        <p:txBody>
          <a:bodyPr wrap="square" rtlCol="0">
            <a:spAutoFit/>
          </a:bodyPr>
          <a:lstStyle/>
          <a:p>
            <a:pPr algn="just"/>
            <a:r>
              <a:rPr lang="fr" sz="2362" b="1" i="1" dirty="0"/>
              <a:t>Le Cadre logique </a:t>
            </a:r>
            <a:r>
              <a:rPr lang="fr" sz="2362" i="1" dirty="0"/>
              <a:t>permet de définir la structure du projet qui sera ensuite détaillée dans la section </a:t>
            </a:r>
            <a:r>
              <a:rPr lang="fr" sz="2362" b="1" i="1" dirty="0"/>
              <a:t>groupes de tâches</a:t>
            </a:r>
            <a:r>
              <a:rPr lang="fr" sz="2362" i="1" dirty="0"/>
              <a:t>.</a:t>
            </a:r>
            <a:endParaRPr lang="it-IT" sz="2362" i="1" dirty="0"/>
          </a:p>
        </p:txBody>
      </p:sp>
      <p:sp>
        <p:nvSpPr>
          <p:cNvPr id="21" name="Titolo 1"/>
          <p:cNvSpPr txBox="1">
            <a:spLocks/>
          </p:cNvSpPr>
          <p:nvPr/>
        </p:nvSpPr>
        <p:spPr>
          <a:xfrm>
            <a:off x="2268020" y="436534"/>
            <a:ext cx="10799445" cy="661457"/>
          </a:xfrm>
          <a:prstGeom prst="rect">
            <a:avLst/>
          </a:prstGeom>
        </p:spPr>
        <p:txBody>
          <a:bodyPr vert="horz" lIns="119994" tIns="59997" rIns="119994" bIns="59997"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it-IT" sz="3674" i="1" dirty="0">
              <a:solidFill>
                <a:srgbClr val="C00000"/>
              </a:solidFill>
              <a:latin typeface="Calibri" panose="020F0502020204030204" pitchFamily="34" charset="0"/>
              <a:ea typeface="+mn-ea"/>
              <a:cs typeface="Arial" panose="020B0604020202020204" pitchFamily="34" charset="0"/>
            </a:endParaRPr>
          </a:p>
        </p:txBody>
      </p:sp>
      <p:sp>
        <p:nvSpPr>
          <p:cNvPr id="2" name="Titolo 1">
            <a:extLst>
              <a:ext uri="{FF2B5EF4-FFF2-40B4-BE49-F238E27FC236}">
                <a16:creationId xmlns:a16="http://schemas.microsoft.com/office/drawing/2014/main" id="{29FF90A3-6C66-93B1-2300-941736759D5C}"/>
              </a:ext>
            </a:extLst>
          </p:cNvPr>
          <p:cNvSpPr txBox="1">
            <a:spLocks/>
          </p:cNvSpPr>
          <p:nvPr/>
        </p:nvSpPr>
        <p:spPr>
          <a:xfrm>
            <a:off x="179387" y="231777"/>
            <a:ext cx="738028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Projet - Cadre </a:t>
            </a:r>
            <a:r>
              <a:rPr kumimoji="0" lang="fr" sz="3600" b="1" i="0" u="none" strike="noStrike" kern="1200" cap="small" spc="0" normalizeH="0" baseline="0" noProof="0" dirty="0" err="1">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Logique</a:t>
            </a:r>
          </a:p>
        </p:txBody>
      </p:sp>
      <p:pic>
        <p:nvPicPr>
          <p:cNvPr id="8" name="Immagine 7">
            <a:extLst>
              <a:ext uri="{FF2B5EF4-FFF2-40B4-BE49-F238E27FC236}">
                <a16:creationId xmlns:a16="http://schemas.microsoft.com/office/drawing/2014/main" id="{FA96CDB9-FE24-6B35-D3CB-17F6E8B1926D}"/>
              </a:ext>
            </a:extLst>
          </p:cNvPr>
          <p:cNvPicPr>
            <a:picLocks noChangeAspect="1"/>
          </p:cNvPicPr>
          <p:nvPr/>
        </p:nvPicPr>
        <p:blipFill>
          <a:blip r:embed="rId3"/>
          <a:stretch>
            <a:fillRect/>
          </a:stretch>
        </p:blipFill>
        <p:spPr>
          <a:xfrm>
            <a:off x="1490777" y="1964148"/>
            <a:ext cx="10284073" cy="5543710"/>
          </a:xfrm>
          <a:prstGeom prst="rect">
            <a:avLst/>
          </a:prstGeom>
        </p:spPr>
      </p:pic>
    </p:spTree>
    <p:extLst>
      <p:ext uri="{BB962C8B-B14F-4D97-AF65-F5344CB8AC3E}">
        <p14:creationId xmlns:p14="http://schemas.microsoft.com/office/powerpoint/2010/main" val="28862569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3" cstate="print"/>
          <a:stretch>
            <a:fillRect/>
          </a:stretch>
        </p:blipFill>
        <p:spPr>
          <a:xfrm>
            <a:off x="1669283" y="3821037"/>
            <a:ext cx="11434364" cy="3873583"/>
          </a:xfrm>
          <a:prstGeom prst="rect">
            <a:avLst/>
          </a:prstGeom>
        </p:spPr>
      </p:pic>
      <p:sp>
        <p:nvSpPr>
          <p:cNvPr id="12293" name="Segnaposto numero diapositiva 2"/>
          <p:cNvSpPr>
            <a:spLocks noGrp="1"/>
          </p:cNvSpPr>
          <p:nvPr>
            <p:ph type="sldNum" sz="quarter" idx="12"/>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974973" indent="-374990" eaLnBrk="0" hangingPunct="0">
              <a:defRPr>
                <a:solidFill>
                  <a:schemeClr val="tx1"/>
                </a:solidFill>
                <a:latin typeface="Arial" panose="020B0604020202020204" pitchFamily="34" charset="0"/>
                <a:cs typeface="Arial" panose="020B0604020202020204" pitchFamily="34" charset="0"/>
              </a:defRPr>
            </a:lvl2pPr>
            <a:lvl3pPr marL="1499959" indent="-299992" eaLnBrk="0" hangingPunct="0">
              <a:defRPr>
                <a:solidFill>
                  <a:schemeClr val="tx1"/>
                </a:solidFill>
                <a:latin typeface="Arial" panose="020B0604020202020204" pitchFamily="34" charset="0"/>
                <a:cs typeface="Arial" panose="020B0604020202020204" pitchFamily="34" charset="0"/>
              </a:defRPr>
            </a:lvl3pPr>
            <a:lvl4pPr marL="2099942" indent="-299992" eaLnBrk="0" hangingPunct="0">
              <a:defRPr>
                <a:solidFill>
                  <a:schemeClr val="tx1"/>
                </a:solidFill>
                <a:latin typeface="Arial" panose="020B0604020202020204" pitchFamily="34" charset="0"/>
                <a:cs typeface="Arial" panose="020B0604020202020204" pitchFamily="34" charset="0"/>
              </a:defRPr>
            </a:lvl4pPr>
            <a:lvl5pPr marL="2699926" indent="-299992" eaLnBrk="0" hangingPunct="0">
              <a:defRPr>
                <a:solidFill>
                  <a:schemeClr val="tx1"/>
                </a:solidFill>
                <a:latin typeface="Arial" panose="020B0604020202020204" pitchFamily="34" charset="0"/>
                <a:cs typeface="Arial" panose="020B0604020202020204" pitchFamily="34" charset="0"/>
              </a:defRPr>
            </a:lvl5pPr>
            <a:lvl6pPr marL="3299910" indent="-299992"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899893" indent="-299992"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4499877" indent="-299992"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5099860" indent="-299992"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17F9B8F-1152-4685-8ECC-2847F88FCBC0}" type="slidenum">
              <a:rPr lang="it-IT" altLang="it-IT" b="1">
                <a:solidFill>
                  <a:schemeClr val="bg1"/>
                </a:solidFill>
                <a:latin typeface="Calibri" panose="020F0502020204030204" pitchFamily="34" charset="0"/>
              </a:rPr>
              <a:pPr eaLnBrk="1" hangingPunct="1"/>
              <a:t>22</a:t>
            </a:fld>
            <a:endParaRPr lang="it-IT" altLang="it-IT" b="1">
              <a:solidFill>
                <a:schemeClr val="bg1"/>
              </a:solidFill>
              <a:latin typeface="Calibri" panose="020F0502020204030204" pitchFamily="34" charset="0"/>
            </a:endParaRPr>
          </a:p>
        </p:txBody>
      </p:sp>
      <p:sp>
        <p:nvSpPr>
          <p:cNvPr id="15" name="Rettangolo 14"/>
          <p:cNvSpPr/>
          <p:nvPr/>
        </p:nvSpPr>
        <p:spPr>
          <a:xfrm>
            <a:off x="4866021" y="4437541"/>
            <a:ext cx="7909792" cy="72582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362"/>
          </a:p>
        </p:txBody>
      </p:sp>
      <p:sp>
        <p:nvSpPr>
          <p:cNvPr id="24" name="CasellaDiTesto 23"/>
          <p:cNvSpPr txBox="1"/>
          <p:nvPr/>
        </p:nvSpPr>
        <p:spPr>
          <a:xfrm>
            <a:off x="6520244" y="6058273"/>
            <a:ext cx="2645697" cy="707886"/>
          </a:xfrm>
          <a:prstGeom prst="rect">
            <a:avLst/>
          </a:prstGeom>
          <a:noFill/>
        </p:spPr>
        <p:txBody>
          <a:bodyPr>
            <a:spAutoFit/>
          </a:bodyPr>
          <a:lstStyle/>
          <a:p>
            <a:pPr>
              <a:defRPr/>
            </a:pPr>
            <a:r>
              <a:rPr lang="fr" sz="2000" b="1" i="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1. Ajouter un partenaire</a:t>
            </a:r>
            <a:endParaRPr lang="it-IT" sz="2000" b="1" i="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Freccia a destra 30"/>
          <p:cNvSpPr/>
          <p:nvPr/>
        </p:nvSpPr>
        <p:spPr>
          <a:xfrm rot="19402400">
            <a:off x="7855461" y="5678960"/>
            <a:ext cx="733485" cy="339567"/>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362"/>
          </a:p>
        </p:txBody>
      </p:sp>
      <p:sp>
        <p:nvSpPr>
          <p:cNvPr id="23" name="Freccia a destra 22"/>
          <p:cNvSpPr/>
          <p:nvPr/>
        </p:nvSpPr>
        <p:spPr>
          <a:xfrm rot="8421412">
            <a:off x="5415285" y="4047415"/>
            <a:ext cx="902036" cy="339565"/>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362"/>
          </a:p>
        </p:txBody>
      </p:sp>
      <p:sp>
        <p:nvSpPr>
          <p:cNvPr id="19" name="Titolo 1"/>
          <p:cNvSpPr txBox="1">
            <a:spLocks/>
          </p:cNvSpPr>
          <p:nvPr/>
        </p:nvSpPr>
        <p:spPr>
          <a:xfrm>
            <a:off x="2079033" y="528938"/>
            <a:ext cx="10799445" cy="661457"/>
          </a:xfrm>
          <a:prstGeom prst="rect">
            <a:avLst/>
          </a:prstGeom>
        </p:spPr>
        <p:txBody>
          <a:bodyPr vert="horz" lIns="119994" tIns="59997" rIns="119994" bIns="59997"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it-IT" sz="3674" i="1" dirty="0">
              <a:solidFill>
                <a:srgbClr val="C00000"/>
              </a:solidFill>
              <a:latin typeface="Calibri" panose="020F0502020204030204" pitchFamily="34" charset="0"/>
              <a:ea typeface="+mn-ea"/>
              <a:cs typeface="Arial" panose="020B0604020202020204" pitchFamily="34" charset="0"/>
            </a:endParaRPr>
          </a:p>
        </p:txBody>
      </p:sp>
      <p:sp>
        <p:nvSpPr>
          <p:cNvPr id="2" name="Titolo 1"/>
          <p:cNvSpPr>
            <a:spLocks noGrp="1"/>
          </p:cNvSpPr>
          <p:nvPr>
            <p:ph type="title"/>
          </p:nvPr>
        </p:nvSpPr>
        <p:spPr>
          <a:xfrm>
            <a:off x="1876634" y="1309315"/>
            <a:ext cx="10799445" cy="1499923"/>
          </a:xfrm>
        </p:spPr>
        <p:txBody>
          <a:bodyPr>
            <a:noAutofit/>
          </a:bodyPr>
          <a:lstStyle/>
          <a:p>
            <a:br>
              <a:rPr lang="it-IT" dirty="0"/>
            </a:br>
            <a:endParaRPr lang="it-IT" dirty="0"/>
          </a:p>
        </p:txBody>
      </p:sp>
      <p:sp>
        <p:nvSpPr>
          <p:cNvPr id="26" name="CasellaDiTesto 25"/>
          <p:cNvSpPr txBox="1"/>
          <p:nvPr/>
        </p:nvSpPr>
        <p:spPr>
          <a:xfrm>
            <a:off x="6321924" y="3684684"/>
            <a:ext cx="5118977" cy="707886"/>
          </a:xfrm>
          <a:prstGeom prst="rect">
            <a:avLst/>
          </a:prstGeom>
          <a:noFill/>
        </p:spPr>
        <p:txBody>
          <a:bodyPr wrap="square">
            <a:spAutoFit/>
          </a:bodyPr>
          <a:lstStyle/>
          <a:p>
            <a:pPr>
              <a:defRPr/>
            </a:pPr>
            <a:r>
              <a:rPr lang="fr" sz="2000" b="1" i="1" dirty="0">
                <a:latin typeface="Open Sans" panose="020B0606030504020204" pitchFamily="34" charset="0"/>
                <a:ea typeface="Open Sans" panose="020B0606030504020204" pitchFamily="34" charset="0"/>
                <a:cs typeface="Open Sans" panose="020B0606030504020204" pitchFamily="34" charset="0"/>
              </a:rPr>
              <a:t>Demandeur défini dans « Informations préliminaires »</a:t>
            </a:r>
          </a:p>
        </p:txBody>
      </p:sp>
      <p:sp>
        <p:nvSpPr>
          <p:cNvPr id="28" name="Freccia a destra 27"/>
          <p:cNvSpPr/>
          <p:nvPr/>
        </p:nvSpPr>
        <p:spPr>
          <a:xfrm rot="19402400">
            <a:off x="11803881" y="5323902"/>
            <a:ext cx="733485" cy="339567"/>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362"/>
          </a:p>
        </p:txBody>
      </p:sp>
      <p:sp>
        <p:nvSpPr>
          <p:cNvPr id="30" name="CasellaDiTesto 29"/>
          <p:cNvSpPr txBox="1"/>
          <p:nvPr/>
        </p:nvSpPr>
        <p:spPr>
          <a:xfrm>
            <a:off x="9165941" y="5690527"/>
            <a:ext cx="3798893" cy="1015663"/>
          </a:xfrm>
          <a:prstGeom prst="rect">
            <a:avLst/>
          </a:prstGeom>
          <a:noFill/>
        </p:spPr>
        <p:txBody>
          <a:bodyPr wrap="square" rtlCol="0">
            <a:spAutoFit/>
          </a:bodyPr>
          <a:lstStyle/>
          <a:p>
            <a:r>
              <a:rPr lang="fr" sz="2000" b="1" i="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2. Cliquez sur Modifier pour fournir des détails concernant l'expérience et l'expertise de chaque partenaire.</a:t>
            </a:r>
            <a:endParaRPr lang="it-IT" sz="2000" b="1" i="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CasellaDiTesto 31"/>
          <p:cNvSpPr txBox="1"/>
          <p:nvPr/>
        </p:nvSpPr>
        <p:spPr>
          <a:xfrm>
            <a:off x="363008" y="821769"/>
            <a:ext cx="14393333" cy="3040641"/>
          </a:xfrm>
          <a:prstGeom prst="rect">
            <a:avLst/>
          </a:prstGeom>
          <a:noFill/>
        </p:spPr>
        <p:txBody>
          <a:bodyPr wrap="square">
            <a:spAutoFit/>
          </a:bodyPr>
          <a:lstStyle/>
          <a:p>
            <a:pPr algn="just">
              <a:defRPr/>
            </a:pPr>
            <a:r>
              <a:rPr lang="fr" sz="2362" i="1" dirty="0">
                <a:latin typeface="Open Sans" panose="020B0606030504020204" pitchFamily="34" charset="0"/>
                <a:ea typeface="Open Sans" panose="020B0606030504020204" pitchFamily="34" charset="0"/>
                <a:cs typeface="Open Sans" panose="020B0606030504020204" pitchFamily="34" charset="0"/>
              </a:rPr>
              <a:t>Cette section vous permet de fournir toutes les informations nécessaires par partenaire de projet. Les informations sur le demandeur précédemment saisies dans les informations préliminaires sont automatiquement disponibles ici.</a:t>
            </a:r>
          </a:p>
          <a:p>
            <a:pPr algn="just">
              <a:defRPr/>
            </a:pPr>
            <a:r>
              <a:rPr lang="fr" sz="2362" i="1" dirty="0">
                <a:latin typeface="Open Sans" panose="020B0606030504020204" pitchFamily="34" charset="0"/>
                <a:ea typeface="Open Sans" panose="020B0606030504020204" pitchFamily="34" charset="0"/>
                <a:cs typeface="Open Sans" panose="020B0606030504020204" pitchFamily="34" charset="0"/>
              </a:rPr>
              <a:t>Vous devez considérer qu'en fonction du « Type de projet », certaines règles seront spécifiques, c'est-à-dire pour les projets thématiques :</a:t>
            </a:r>
          </a:p>
          <a:p>
            <a:pPr lvl="1" algn="just">
              <a:defRPr/>
            </a:pPr>
            <a:r>
              <a:rPr lang="fr" sz="1837" i="1" dirty="0">
                <a:latin typeface="Open Sans" panose="020B0606030504020204" pitchFamily="34" charset="0"/>
                <a:ea typeface="Open Sans" panose="020B0606030504020204" pitchFamily="34" charset="0"/>
                <a:cs typeface="Open Sans" panose="020B0606030504020204" pitchFamily="34" charset="0"/>
              </a:rPr>
              <a:t>• Le nombre minimum d'organisations des PPM est 1.</a:t>
            </a:r>
          </a:p>
          <a:p>
            <a:pPr lvl="1" algn="just">
              <a:defRPr/>
            </a:pPr>
            <a:r>
              <a:rPr lang="fr" sz="1837" i="1" dirty="0">
                <a:latin typeface="Open Sans" panose="020B0606030504020204" pitchFamily="34" charset="0"/>
                <a:ea typeface="Open Sans" panose="020B0606030504020204" pitchFamily="34" charset="0"/>
                <a:cs typeface="Open Sans" panose="020B0606030504020204" pitchFamily="34" charset="0"/>
              </a:rPr>
              <a:t>• Le nombre minimum d'organisations des PMUE est 1.</a:t>
            </a:r>
          </a:p>
          <a:p>
            <a:pPr lvl="1" algn="just">
              <a:defRPr/>
            </a:pPr>
            <a:r>
              <a:rPr lang="fr" sz="1837" i="1" dirty="0">
                <a:latin typeface="Open Sans" panose="020B0606030504020204" pitchFamily="34" charset="0"/>
                <a:ea typeface="Open Sans" panose="020B0606030504020204" pitchFamily="34" charset="0"/>
                <a:cs typeface="Open Sans" panose="020B0606030504020204" pitchFamily="34" charset="0"/>
              </a:rPr>
              <a:t>• Le nombre maximum de partenaires d'un même pays est 2</a:t>
            </a:r>
          </a:p>
          <a:p>
            <a:pPr lvl="1" algn="just">
              <a:defRPr/>
            </a:pPr>
            <a:r>
              <a:rPr lang="fr" sz="1837" i="1" dirty="0">
                <a:latin typeface="Open Sans" panose="020B0606030504020204" pitchFamily="34" charset="0"/>
                <a:ea typeface="Open Sans" panose="020B0606030504020204" pitchFamily="34" charset="0"/>
                <a:cs typeface="Open Sans" panose="020B0606030504020204" pitchFamily="34" charset="0"/>
              </a:rPr>
              <a:t>• Le nombre minimum de pays à inclure est 3 et les organisations internationales ne contribuent pas à atteindre ce critère.</a:t>
            </a:r>
          </a:p>
        </p:txBody>
      </p:sp>
      <p:sp>
        <p:nvSpPr>
          <p:cNvPr id="7" name="Titolo 1">
            <a:extLst>
              <a:ext uri="{FF2B5EF4-FFF2-40B4-BE49-F238E27FC236}">
                <a16:creationId xmlns:a16="http://schemas.microsoft.com/office/drawing/2014/main" id="{AB9C2727-640A-F19C-8DBE-A55FFF04F128}"/>
              </a:ext>
            </a:extLst>
          </p:cNvPr>
          <p:cNvSpPr txBox="1">
            <a:spLocks/>
          </p:cNvSpPr>
          <p:nvPr/>
        </p:nvSpPr>
        <p:spPr>
          <a:xfrm>
            <a:off x="179386" y="231777"/>
            <a:ext cx="12793586"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Partenariat - Demandeur/Partenaires 1/3</a:t>
            </a:r>
          </a:p>
        </p:txBody>
      </p:sp>
    </p:spTree>
    <p:extLst>
      <p:ext uri="{BB962C8B-B14F-4D97-AF65-F5344CB8AC3E}">
        <p14:creationId xmlns:p14="http://schemas.microsoft.com/office/powerpoint/2010/main" val="21438155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17A527E-2AA8-52D9-DF2A-C9D365A16E59}"/>
              </a:ext>
            </a:extLst>
          </p:cNvPr>
          <p:cNvPicPr>
            <a:picLocks noChangeAspect="1"/>
          </p:cNvPicPr>
          <p:nvPr/>
        </p:nvPicPr>
        <p:blipFill>
          <a:blip r:embed="rId3"/>
          <a:stretch>
            <a:fillRect/>
          </a:stretch>
        </p:blipFill>
        <p:spPr>
          <a:xfrm>
            <a:off x="3240671" y="1695497"/>
            <a:ext cx="8815162" cy="5961873"/>
          </a:xfrm>
          <a:prstGeom prst="rect">
            <a:avLst/>
          </a:prstGeom>
        </p:spPr>
      </p:pic>
      <p:sp>
        <p:nvSpPr>
          <p:cNvPr id="12293" name="Segnaposto numero diapositiva 2"/>
          <p:cNvSpPr>
            <a:spLocks noGrp="1"/>
          </p:cNvSpPr>
          <p:nvPr>
            <p:ph type="sldNum" sz="quarter" idx="12"/>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974973" indent="-374990" eaLnBrk="0" hangingPunct="0">
              <a:defRPr>
                <a:solidFill>
                  <a:schemeClr val="tx1"/>
                </a:solidFill>
                <a:latin typeface="Arial" panose="020B0604020202020204" pitchFamily="34" charset="0"/>
                <a:cs typeface="Arial" panose="020B0604020202020204" pitchFamily="34" charset="0"/>
              </a:defRPr>
            </a:lvl2pPr>
            <a:lvl3pPr marL="1499959" indent="-299992" eaLnBrk="0" hangingPunct="0">
              <a:defRPr>
                <a:solidFill>
                  <a:schemeClr val="tx1"/>
                </a:solidFill>
                <a:latin typeface="Arial" panose="020B0604020202020204" pitchFamily="34" charset="0"/>
                <a:cs typeface="Arial" panose="020B0604020202020204" pitchFamily="34" charset="0"/>
              </a:defRPr>
            </a:lvl3pPr>
            <a:lvl4pPr marL="2099942" indent="-299992" eaLnBrk="0" hangingPunct="0">
              <a:defRPr>
                <a:solidFill>
                  <a:schemeClr val="tx1"/>
                </a:solidFill>
                <a:latin typeface="Arial" panose="020B0604020202020204" pitchFamily="34" charset="0"/>
                <a:cs typeface="Arial" panose="020B0604020202020204" pitchFamily="34" charset="0"/>
              </a:defRPr>
            </a:lvl4pPr>
            <a:lvl5pPr marL="2699926" indent="-299992" eaLnBrk="0" hangingPunct="0">
              <a:defRPr>
                <a:solidFill>
                  <a:schemeClr val="tx1"/>
                </a:solidFill>
                <a:latin typeface="Arial" panose="020B0604020202020204" pitchFamily="34" charset="0"/>
                <a:cs typeface="Arial" panose="020B0604020202020204" pitchFamily="34" charset="0"/>
              </a:defRPr>
            </a:lvl5pPr>
            <a:lvl6pPr marL="3299910" indent="-299992"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899893" indent="-299992"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4499877" indent="-299992"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5099860" indent="-299992"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17F9B8F-1152-4685-8ECC-2847F88FCBC0}" type="slidenum">
              <a:rPr lang="it-IT" altLang="it-IT" b="1">
                <a:solidFill>
                  <a:schemeClr val="bg1"/>
                </a:solidFill>
                <a:latin typeface="Calibri" panose="020F0502020204030204" pitchFamily="34" charset="0"/>
              </a:rPr>
              <a:pPr eaLnBrk="1" hangingPunct="1"/>
              <a:t>23</a:t>
            </a:fld>
            <a:endParaRPr lang="it-IT" altLang="it-IT" b="1">
              <a:solidFill>
                <a:schemeClr val="bg1"/>
              </a:solidFill>
              <a:latin typeface="Calibri" panose="020F0502020204030204" pitchFamily="34" charset="0"/>
            </a:endParaRPr>
          </a:p>
        </p:txBody>
      </p:sp>
      <p:sp>
        <p:nvSpPr>
          <p:cNvPr id="15" name="Rettangolo 14"/>
          <p:cNvSpPr/>
          <p:nvPr/>
        </p:nvSpPr>
        <p:spPr>
          <a:xfrm>
            <a:off x="3425102" y="1879041"/>
            <a:ext cx="4808252" cy="45170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000">
              <a:latin typeface="Open Sans" panose="020B0606030504020204" pitchFamily="34" charset="0"/>
              <a:ea typeface="Open Sans" panose="020B0606030504020204" pitchFamily="34" charset="0"/>
              <a:cs typeface="Open Sans" panose="020B0606030504020204" pitchFamily="34" charset="0"/>
            </a:endParaRPr>
          </a:p>
        </p:txBody>
      </p:sp>
      <p:sp>
        <p:nvSpPr>
          <p:cNvPr id="23" name="Freccia a destra 22"/>
          <p:cNvSpPr/>
          <p:nvPr/>
        </p:nvSpPr>
        <p:spPr>
          <a:xfrm rot="10800000">
            <a:off x="8706358" y="1960754"/>
            <a:ext cx="902036" cy="339565"/>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000">
              <a:latin typeface="Open Sans" panose="020B0606030504020204" pitchFamily="34" charset="0"/>
              <a:ea typeface="Open Sans" panose="020B0606030504020204" pitchFamily="34" charset="0"/>
              <a:cs typeface="Open Sans" panose="020B0606030504020204" pitchFamily="34" charset="0"/>
            </a:endParaRPr>
          </a:p>
        </p:txBody>
      </p:sp>
      <p:sp>
        <p:nvSpPr>
          <p:cNvPr id="2" name="Titolo 1"/>
          <p:cNvSpPr>
            <a:spLocks noGrp="1"/>
          </p:cNvSpPr>
          <p:nvPr>
            <p:ph type="title"/>
          </p:nvPr>
        </p:nvSpPr>
        <p:spPr>
          <a:xfrm>
            <a:off x="894803" y="699714"/>
            <a:ext cx="10799445" cy="1499923"/>
          </a:xfrm>
        </p:spPr>
        <p:txBody>
          <a:bodyPr>
            <a:noAutofit/>
          </a:bodyPr>
          <a:lstStyle/>
          <a:p>
            <a:br>
              <a:rPr lang="it-IT" dirty="0"/>
            </a:br>
            <a:endParaRPr lang="it-IT" dirty="0"/>
          </a:p>
        </p:txBody>
      </p:sp>
      <p:sp>
        <p:nvSpPr>
          <p:cNvPr id="32" name="CasellaDiTesto 31"/>
          <p:cNvSpPr txBox="1"/>
          <p:nvPr/>
        </p:nvSpPr>
        <p:spPr>
          <a:xfrm>
            <a:off x="133668" y="987611"/>
            <a:ext cx="14224000" cy="707886"/>
          </a:xfrm>
          <a:prstGeom prst="rect">
            <a:avLst/>
          </a:prstGeom>
          <a:noFill/>
        </p:spPr>
        <p:txBody>
          <a:bodyPr wrap="square">
            <a:spAutoFit/>
          </a:bodyPr>
          <a:lstStyle/>
          <a:p>
            <a:pPr>
              <a:defRPr/>
            </a:pPr>
            <a:r>
              <a:rPr lang="fr" sz="2000" b="1" i="1" dirty="0">
                <a:latin typeface="Open Sans" panose="020B0606030504020204" pitchFamily="34" charset="0"/>
                <a:ea typeface="Open Sans" panose="020B0606030504020204" pitchFamily="34" charset="0"/>
                <a:cs typeface="Open Sans" panose="020B0606030504020204" pitchFamily="34" charset="0"/>
              </a:rPr>
              <a:t>Les informations sur le demandeur </a:t>
            </a:r>
            <a:r>
              <a:rPr lang="fr" sz="2000" i="1" dirty="0">
                <a:latin typeface="Open Sans" panose="020B0606030504020204" pitchFamily="34" charset="0"/>
                <a:ea typeface="Open Sans" panose="020B0606030504020204" pitchFamily="34" charset="0"/>
                <a:cs typeface="Open Sans" panose="020B0606030504020204" pitchFamily="34" charset="0"/>
              </a:rPr>
              <a:t>peuvent être modifiées dans la section </a:t>
            </a:r>
            <a:r>
              <a:rPr lang="fr" sz="2000" b="1" i="1" dirty="0">
                <a:latin typeface="Open Sans" panose="020B0606030504020204" pitchFamily="34" charset="0"/>
                <a:ea typeface="Open Sans" panose="020B0606030504020204" pitchFamily="34" charset="0"/>
                <a:cs typeface="Open Sans" panose="020B0606030504020204" pitchFamily="34" charset="0"/>
              </a:rPr>
              <a:t>Informations préliminaires</a:t>
            </a:r>
            <a:r>
              <a:rPr lang="fr" sz="2000" i="1" dirty="0">
                <a:latin typeface="Open Sans" panose="020B0606030504020204" pitchFamily="34" charset="0"/>
                <a:ea typeface="Open Sans" panose="020B0606030504020204" pitchFamily="34" charset="0"/>
                <a:cs typeface="Open Sans" panose="020B0606030504020204" pitchFamily="34" charset="0"/>
              </a:rPr>
              <a:t>. A ce niveau, vous pouvez remplir des informations supplémentaires.</a:t>
            </a:r>
            <a:endParaRPr lang="it-IT" sz="2000" i="1"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Titolo 1">
            <a:extLst>
              <a:ext uri="{FF2B5EF4-FFF2-40B4-BE49-F238E27FC236}">
                <a16:creationId xmlns:a16="http://schemas.microsoft.com/office/drawing/2014/main" id="{217CAEBF-732E-10C6-F071-9DC92D0900C4}"/>
              </a:ext>
            </a:extLst>
          </p:cNvPr>
          <p:cNvSpPr txBox="1">
            <a:spLocks/>
          </p:cNvSpPr>
          <p:nvPr/>
        </p:nvSpPr>
        <p:spPr>
          <a:xfrm>
            <a:off x="179386" y="231777"/>
            <a:ext cx="12793586"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Partenariat - Demandeur/Partenaires 2/3</a:t>
            </a:r>
          </a:p>
        </p:txBody>
      </p:sp>
    </p:spTree>
    <p:extLst>
      <p:ext uri="{BB962C8B-B14F-4D97-AF65-F5344CB8AC3E}">
        <p14:creationId xmlns:p14="http://schemas.microsoft.com/office/powerpoint/2010/main" val="29283938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3" cstate="print"/>
          <a:stretch>
            <a:fillRect/>
          </a:stretch>
        </p:blipFill>
        <p:spPr>
          <a:xfrm>
            <a:off x="2018333" y="2987050"/>
            <a:ext cx="11120961" cy="3467403"/>
          </a:xfrm>
          <a:prstGeom prst="rect">
            <a:avLst/>
          </a:prstGeom>
        </p:spPr>
      </p:pic>
      <p:sp>
        <p:nvSpPr>
          <p:cNvPr id="12293" name="Segnaposto numero diapositiva 2"/>
          <p:cNvSpPr>
            <a:spLocks noGrp="1"/>
          </p:cNvSpPr>
          <p:nvPr>
            <p:ph type="sldNum" sz="quarter" idx="12"/>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974973" indent="-374990" eaLnBrk="0" hangingPunct="0">
              <a:defRPr>
                <a:solidFill>
                  <a:schemeClr val="tx1"/>
                </a:solidFill>
                <a:latin typeface="Arial" panose="020B0604020202020204" pitchFamily="34" charset="0"/>
                <a:cs typeface="Arial" panose="020B0604020202020204" pitchFamily="34" charset="0"/>
              </a:defRPr>
            </a:lvl2pPr>
            <a:lvl3pPr marL="1499959" indent="-299992" eaLnBrk="0" hangingPunct="0">
              <a:defRPr>
                <a:solidFill>
                  <a:schemeClr val="tx1"/>
                </a:solidFill>
                <a:latin typeface="Arial" panose="020B0604020202020204" pitchFamily="34" charset="0"/>
                <a:cs typeface="Arial" panose="020B0604020202020204" pitchFamily="34" charset="0"/>
              </a:defRPr>
            </a:lvl3pPr>
            <a:lvl4pPr marL="2099942" indent="-299992" eaLnBrk="0" hangingPunct="0">
              <a:defRPr>
                <a:solidFill>
                  <a:schemeClr val="tx1"/>
                </a:solidFill>
                <a:latin typeface="Arial" panose="020B0604020202020204" pitchFamily="34" charset="0"/>
                <a:cs typeface="Arial" panose="020B0604020202020204" pitchFamily="34" charset="0"/>
              </a:defRPr>
            </a:lvl4pPr>
            <a:lvl5pPr marL="2699926" indent="-299992" eaLnBrk="0" hangingPunct="0">
              <a:defRPr>
                <a:solidFill>
                  <a:schemeClr val="tx1"/>
                </a:solidFill>
                <a:latin typeface="Arial" panose="020B0604020202020204" pitchFamily="34" charset="0"/>
                <a:cs typeface="Arial" panose="020B0604020202020204" pitchFamily="34" charset="0"/>
              </a:defRPr>
            </a:lvl5pPr>
            <a:lvl6pPr marL="3299910" indent="-299992"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899893" indent="-299992"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4499877" indent="-299992"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5099860" indent="-299992"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17F9B8F-1152-4685-8ECC-2847F88FCBC0}" type="slidenum">
              <a:rPr lang="it-IT" altLang="it-IT" b="1">
                <a:solidFill>
                  <a:schemeClr val="bg1"/>
                </a:solidFill>
                <a:latin typeface="Calibri" panose="020F0502020204030204" pitchFamily="34" charset="0"/>
              </a:rPr>
              <a:pPr eaLnBrk="1" hangingPunct="1"/>
              <a:t>24</a:t>
            </a:fld>
            <a:endParaRPr lang="it-IT" altLang="it-IT" b="1">
              <a:solidFill>
                <a:schemeClr val="bg1"/>
              </a:solidFill>
              <a:latin typeface="Calibri" panose="020F0502020204030204" pitchFamily="34" charset="0"/>
            </a:endParaRPr>
          </a:p>
        </p:txBody>
      </p:sp>
      <p:sp>
        <p:nvSpPr>
          <p:cNvPr id="2" name="Titolo 1"/>
          <p:cNvSpPr>
            <a:spLocks noGrp="1"/>
          </p:cNvSpPr>
          <p:nvPr>
            <p:ph type="title"/>
          </p:nvPr>
        </p:nvSpPr>
        <p:spPr>
          <a:xfrm>
            <a:off x="1876634" y="1196425"/>
            <a:ext cx="10799445" cy="1499923"/>
          </a:xfrm>
        </p:spPr>
        <p:txBody>
          <a:bodyPr>
            <a:noAutofit/>
          </a:bodyPr>
          <a:lstStyle/>
          <a:p>
            <a:br>
              <a:rPr lang="it-IT" sz="3200" dirty="0"/>
            </a:br>
            <a:endParaRPr lang="it-IT" sz="3200" dirty="0"/>
          </a:p>
        </p:txBody>
      </p:sp>
      <p:sp>
        <p:nvSpPr>
          <p:cNvPr id="32" name="CasellaDiTesto 31"/>
          <p:cNvSpPr txBox="1"/>
          <p:nvPr/>
        </p:nvSpPr>
        <p:spPr>
          <a:xfrm>
            <a:off x="2342289" y="1294588"/>
            <a:ext cx="10617109" cy="1200329"/>
          </a:xfrm>
          <a:prstGeom prst="rect">
            <a:avLst/>
          </a:prstGeom>
          <a:noFill/>
        </p:spPr>
        <p:txBody>
          <a:bodyPr wrap="square">
            <a:spAutoFit/>
          </a:bodyPr>
          <a:lstStyle/>
          <a:p>
            <a:pPr algn="just" eaLnBrk="0" fontAlgn="base" hangingPunct="0">
              <a:spcBef>
                <a:spcPct val="0"/>
              </a:spcBef>
              <a:spcAft>
                <a:spcPct val="0"/>
              </a:spcAft>
            </a:pPr>
            <a:r>
              <a:rPr lang="fr" sz="2400" i="1" dirty="0">
                <a:latin typeface="Open Sans" panose="020B0606030504020204" pitchFamily="34" charset="0"/>
                <a:ea typeface="Open Sans" panose="020B0606030504020204" pitchFamily="34" charset="0"/>
                <a:cs typeface="Open Sans" panose="020B0606030504020204" pitchFamily="34" charset="0"/>
              </a:rPr>
              <a:t>Il est possible de définir des partenaires associés si le projet considère leur participation opportune. Les associés sont codifiés par le sigle ASSO[n].</a:t>
            </a:r>
            <a:endParaRPr lang="it-IT" sz="2400" i="1" dirty="0">
              <a:latin typeface="Open Sans" panose="020B0606030504020204" pitchFamily="34" charset="0"/>
              <a:ea typeface="Open Sans" panose="020B0606030504020204" pitchFamily="34" charset="0"/>
              <a:cs typeface="Open Sans" panose="020B0606030504020204" pitchFamily="34" charset="0"/>
            </a:endParaRPr>
          </a:p>
          <a:p>
            <a:pPr lvl="0" algn="just" eaLnBrk="0" fontAlgn="base" hangingPunct="0">
              <a:spcBef>
                <a:spcPct val="0"/>
              </a:spcBef>
              <a:spcAft>
                <a:spcPct val="0"/>
              </a:spcAft>
            </a:pPr>
            <a:endParaRPr lang="it-IT" sz="2400" i="1"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CasellaDiTesto 32"/>
          <p:cNvSpPr txBox="1"/>
          <p:nvPr/>
        </p:nvSpPr>
        <p:spPr>
          <a:xfrm>
            <a:off x="5967479" y="5918260"/>
            <a:ext cx="3020116" cy="707886"/>
          </a:xfrm>
          <a:prstGeom prst="rect">
            <a:avLst/>
          </a:prstGeom>
          <a:noFill/>
        </p:spPr>
        <p:txBody>
          <a:bodyPr wrap="square" rtlCol="0">
            <a:spAutoFit/>
          </a:bodyPr>
          <a:lstStyle/>
          <a:p>
            <a:r>
              <a:rPr lang="fr" sz="2000" i="1" dirty="0">
                <a:latin typeface="Open Sans" panose="020B0606030504020204" pitchFamily="34" charset="0"/>
                <a:ea typeface="Open Sans" panose="020B0606030504020204" pitchFamily="34" charset="0"/>
                <a:cs typeface="Open Sans" panose="020B0606030504020204" pitchFamily="34" charset="0"/>
              </a:rPr>
              <a:t>Les partenaires sont codifiés par l'acronyme PP[n].</a:t>
            </a:r>
            <a:endParaRPr lang="it-IT" sz="2000" i="1" dirty="0">
              <a:latin typeface="Open Sans" panose="020B0606030504020204" pitchFamily="34" charset="0"/>
              <a:ea typeface="Open Sans" panose="020B0606030504020204" pitchFamily="34" charset="0"/>
              <a:cs typeface="Open Sans" panose="020B0606030504020204" pitchFamily="34" charset="0"/>
            </a:endParaRPr>
          </a:p>
        </p:txBody>
      </p:sp>
      <p:sp>
        <p:nvSpPr>
          <p:cNvPr id="22" name="Rettangolo 21"/>
          <p:cNvSpPr/>
          <p:nvPr/>
        </p:nvSpPr>
        <p:spPr>
          <a:xfrm>
            <a:off x="5102835" y="4032433"/>
            <a:ext cx="660793" cy="119141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000">
              <a:latin typeface="Open Sans" panose="020B0606030504020204" pitchFamily="34" charset="0"/>
              <a:ea typeface="Open Sans" panose="020B0606030504020204" pitchFamily="34" charset="0"/>
              <a:cs typeface="Open Sans" panose="020B0606030504020204" pitchFamily="34" charset="0"/>
            </a:endParaRPr>
          </a:p>
        </p:txBody>
      </p:sp>
      <p:sp>
        <p:nvSpPr>
          <p:cNvPr id="24" name="Freccia a destra 23"/>
          <p:cNvSpPr/>
          <p:nvPr/>
        </p:nvSpPr>
        <p:spPr>
          <a:xfrm rot="13674767">
            <a:off x="5393200" y="5440027"/>
            <a:ext cx="733485" cy="339567"/>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000">
              <a:latin typeface="Open Sans" panose="020B0606030504020204" pitchFamily="34" charset="0"/>
              <a:ea typeface="Open Sans" panose="020B0606030504020204" pitchFamily="34" charset="0"/>
              <a:cs typeface="Open Sans" panose="020B0606030504020204" pitchFamily="34" charset="0"/>
            </a:endParaRPr>
          </a:p>
        </p:txBody>
      </p:sp>
      <p:sp>
        <p:nvSpPr>
          <p:cNvPr id="17" name="CasellaDiTesto 16"/>
          <p:cNvSpPr txBox="1"/>
          <p:nvPr/>
        </p:nvSpPr>
        <p:spPr>
          <a:xfrm>
            <a:off x="10080902" y="5945445"/>
            <a:ext cx="4097941" cy="1323439"/>
          </a:xfrm>
          <a:prstGeom prst="rect">
            <a:avLst/>
          </a:prstGeom>
          <a:noFill/>
        </p:spPr>
        <p:txBody>
          <a:bodyPr wrap="square" rtlCol="0">
            <a:spAutoFit/>
          </a:bodyPr>
          <a:lstStyle/>
          <a:p>
            <a:r>
              <a:rPr lang="fr" sz="2000" i="1" dirty="0">
                <a:latin typeface="Open Sans" panose="020B0606030504020204" pitchFamily="34" charset="0"/>
                <a:ea typeface="Open Sans" panose="020B0606030504020204" pitchFamily="34" charset="0"/>
                <a:cs typeface="Open Sans" panose="020B0606030504020204" pitchFamily="34" charset="0"/>
              </a:rPr>
              <a:t>Cliquez si vous devez supprimer ou modifier un PP. </a:t>
            </a:r>
          </a:p>
          <a:p>
            <a:r>
              <a:rPr lang="fr" sz="2000" i="1" dirty="0">
                <a:latin typeface="Open Sans" panose="020B0606030504020204" pitchFamily="34" charset="0"/>
                <a:ea typeface="Open Sans" panose="020B0606030504020204" pitchFamily="34" charset="0"/>
                <a:cs typeface="Open Sans" panose="020B0606030504020204" pitchFamily="34" charset="0"/>
              </a:rPr>
              <a:t>Vous ne pouvez pas supprimer le Demandeur</a:t>
            </a:r>
            <a:endParaRPr lang="it-IT" sz="2000" i="1" dirty="0">
              <a:latin typeface="Open Sans" panose="020B0606030504020204" pitchFamily="34" charset="0"/>
              <a:ea typeface="Open Sans" panose="020B0606030504020204" pitchFamily="34" charset="0"/>
              <a:cs typeface="Open Sans" panose="020B0606030504020204" pitchFamily="34" charset="0"/>
            </a:endParaRPr>
          </a:p>
        </p:txBody>
      </p:sp>
      <p:sp>
        <p:nvSpPr>
          <p:cNvPr id="18" name="Freccia a destra 17"/>
          <p:cNvSpPr/>
          <p:nvPr/>
        </p:nvSpPr>
        <p:spPr>
          <a:xfrm rot="19078498">
            <a:off x="11380850" y="5396111"/>
            <a:ext cx="659491" cy="377063"/>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000">
              <a:latin typeface="Open Sans" panose="020B0606030504020204" pitchFamily="34" charset="0"/>
              <a:ea typeface="Open Sans" panose="020B0606030504020204" pitchFamily="34" charset="0"/>
              <a:cs typeface="Open Sans" panose="020B0606030504020204" pitchFamily="34" charset="0"/>
            </a:endParaRPr>
          </a:p>
        </p:txBody>
      </p:sp>
      <p:sp>
        <p:nvSpPr>
          <p:cNvPr id="21" name="Rettangolo 20"/>
          <p:cNvSpPr/>
          <p:nvPr/>
        </p:nvSpPr>
        <p:spPr>
          <a:xfrm>
            <a:off x="2209903" y="5013042"/>
            <a:ext cx="2231476" cy="40433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000">
              <a:latin typeface="Open Sans" panose="020B0606030504020204" pitchFamily="34" charset="0"/>
              <a:ea typeface="Open Sans" panose="020B0606030504020204" pitchFamily="34" charset="0"/>
              <a:cs typeface="Open Sans" panose="020B0606030504020204" pitchFamily="34" charset="0"/>
            </a:endParaRPr>
          </a:p>
        </p:txBody>
      </p:sp>
      <p:sp>
        <p:nvSpPr>
          <p:cNvPr id="4" name="Titolo 1">
            <a:extLst>
              <a:ext uri="{FF2B5EF4-FFF2-40B4-BE49-F238E27FC236}">
                <a16:creationId xmlns:a16="http://schemas.microsoft.com/office/drawing/2014/main" id="{6203C531-C711-07A5-6F84-5851903945DB}"/>
              </a:ext>
            </a:extLst>
          </p:cNvPr>
          <p:cNvSpPr txBox="1">
            <a:spLocks/>
          </p:cNvSpPr>
          <p:nvPr/>
        </p:nvSpPr>
        <p:spPr>
          <a:xfrm>
            <a:off x="179386" y="231777"/>
            <a:ext cx="12793586"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Partenariat - Demandeur/Partenaires 3/3</a:t>
            </a:r>
          </a:p>
        </p:txBody>
      </p:sp>
    </p:spTree>
    <p:extLst>
      <p:ext uri="{BB962C8B-B14F-4D97-AF65-F5344CB8AC3E}">
        <p14:creationId xmlns:p14="http://schemas.microsoft.com/office/powerpoint/2010/main" val="23556958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a:xfrm>
            <a:off x="2211534" y="501367"/>
            <a:ext cx="10799445" cy="661457"/>
          </a:xfrm>
        </p:spPr>
        <p:txBody>
          <a:bodyPr>
            <a:noAutofit/>
          </a:bodyPr>
          <a:lstStyle/>
          <a:p>
            <a:pPr algn="l"/>
            <a:r>
              <a:rPr lang="fr" sz="3674" dirty="0">
                <a:solidFill>
                  <a:srgbClr val="C00000"/>
                </a:solidFill>
                <a:latin typeface="Calibri" panose="020F0502020204030204" pitchFamily="34" charset="0"/>
                <a:ea typeface="+mn-ea"/>
                <a:cs typeface="Arial" panose="020B0604020202020204" pitchFamily="34" charset="0"/>
              </a:rPr>
              <a:t> </a:t>
            </a:r>
          </a:p>
        </p:txBody>
      </p:sp>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25</a:t>
            </a:fld>
            <a:endParaRPr lang="it-IT" b="1" dirty="0">
              <a:solidFill>
                <a:schemeClr val="bg1"/>
              </a:solidFill>
            </a:endParaRPr>
          </a:p>
        </p:txBody>
      </p:sp>
      <p:sp>
        <p:nvSpPr>
          <p:cNvPr id="12" name="Segnaposto contenuto 2"/>
          <p:cNvSpPr txBox="1">
            <a:spLocks/>
          </p:cNvSpPr>
          <p:nvPr/>
        </p:nvSpPr>
        <p:spPr>
          <a:xfrm>
            <a:off x="2090523" y="1276690"/>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sz="2625" dirty="0"/>
          </a:p>
        </p:txBody>
      </p:sp>
      <p:sp>
        <p:nvSpPr>
          <p:cNvPr id="4" name="Segnaposto contenuto 3"/>
          <p:cNvSpPr>
            <a:spLocks noGrp="1"/>
          </p:cNvSpPr>
          <p:nvPr>
            <p:ph idx="1"/>
          </p:nvPr>
        </p:nvSpPr>
        <p:spPr>
          <a:xfrm>
            <a:off x="2159954" y="991654"/>
            <a:ext cx="9455942" cy="1741498"/>
          </a:xfrm>
        </p:spPr>
        <p:txBody>
          <a:bodyPr/>
          <a:lstStyle/>
          <a:p>
            <a:pPr algn="just"/>
            <a:r>
              <a:rPr lang="fr" sz="2000" b="1" dirty="0">
                <a:latin typeface="Open Sans" panose="020B0606030504020204" pitchFamily="34" charset="0"/>
                <a:ea typeface="Open Sans" panose="020B0606030504020204" pitchFamily="34" charset="0"/>
                <a:cs typeface="Open Sans" panose="020B0606030504020204" pitchFamily="34" charset="0"/>
              </a:rPr>
              <a:t>Veuillez vous connecter sur le lien suivant:</a:t>
            </a:r>
          </a:p>
          <a:p>
            <a:pPr algn="just"/>
            <a:r>
              <a:rPr lang="fr" sz="2000" b="1" dirty="0">
                <a:latin typeface="Open Sans" panose="020B0606030504020204" pitchFamily="34" charset="0"/>
                <a:ea typeface="Open Sans" panose="020B0606030504020204" pitchFamily="34" charset="0"/>
                <a:cs typeface="Open Sans" panose="020B0606030504020204" pitchFamily="34" charset="0"/>
                <a:hlinkClick r:id="rId2"/>
              </a:rPr>
              <a:t>https://www.figma.com/file/kWl3icItSKCWhcQPhuY8KC/E-form?type=design&amp;node-id=0-1&amp;mode=design</a:t>
            </a:r>
            <a:r>
              <a:rPr lang="fr" sz="2000" b="1" dirty="0">
                <a:latin typeface="Open Sans" panose="020B0606030504020204" pitchFamily="34" charset="0"/>
                <a:ea typeface="Open Sans" panose="020B0606030504020204" pitchFamily="34" charset="0"/>
                <a:cs typeface="Open Sans" panose="020B0606030504020204" pitchFamily="34" charset="0"/>
              </a:rPr>
              <a:t> </a:t>
            </a:r>
            <a:endParaRPr lang="it-IT"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Titolo 1">
            <a:extLst>
              <a:ext uri="{FF2B5EF4-FFF2-40B4-BE49-F238E27FC236}">
                <a16:creationId xmlns:a16="http://schemas.microsoft.com/office/drawing/2014/main" id="{E0C8FE8F-8D0B-E8E3-4C3B-13E909177B60}"/>
              </a:ext>
            </a:extLst>
          </p:cNvPr>
          <p:cNvSpPr txBox="1">
            <a:spLocks/>
          </p:cNvSpPr>
          <p:nvPr/>
        </p:nvSpPr>
        <p:spPr>
          <a:xfrm>
            <a:off x="179386" y="231777"/>
            <a:ext cx="12793586"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lang="fr" cap="small" dirty="0">
                <a:solidFill>
                  <a:srgbClr val="DA5C58"/>
                </a:solidFill>
              </a:rPr>
              <a:t>Groupes de tâches</a:t>
            </a: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 et budget</a:t>
            </a:r>
          </a:p>
        </p:txBody>
      </p:sp>
    </p:spTree>
    <p:extLst>
      <p:ext uri="{BB962C8B-B14F-4D97-AF65-F5344CB8AC3E}">
        <p14:creationId xmlns:p14="http://schemas.microsoft.com/office/powerpoint/2010/main" val="29015325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0FF98-115B-9233-30C2-14774EF92645}"/>
              </a:ext>
            </a:extLst>
          </p:cNvPr>
          <p:cNvSpPr>
            <a:spLocks noGrp="1"/>
          </p:cNvSpPr>
          <p:nvPr>
            <p:ph type="title"/>
          </p:nvPr>
        </p:nvSpPr>
        <p:spPr>
          <a:xfrm>
            <a:off x="798376" y="3629819"/>
            <a:ext cx="7135566" cy="1739900"/>
          </a:xfrm>
        </p:spPr>
        <p:txBody>
          <a:bodyPr/>
          <a:lstStyle/>
          <a:p>
            <a:r>
              <a:rPr lang="fr" dirty="0" err="1"/>
              <a:t>Préparé </a:t>
            </a:r>
            <a:r>
              <a:rPr lang="fr" dirty="0"/>
              <a:t>par :</a:t>
            </a:r>
            <a:br>
              <a:rPr lang="it-IT" dirty="0"/>
            </a:br>
            <a:r>
              <a:rPr lang="fr" sz="4000" dirty="0"/>
              <a:t>Équipe de l’Autorité de Gestion</a:t>
            </a:r>
            <a:endParaRPr lang="en-FR" dirty="0"/>
          </a:p>
        </p:txBody>
      </p:sp>
    </p:spTree>
    <p:extLst>
      <p:ext uri="{BB962C8B-B14F-4D97-AF65-F5344CB8AC3E}">
        <p14:creationId xmlns:p14="http://schemas.microsoft.com/office/powerpoint/2010/main" val="15388796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rotWithShape="1">
          <a:blip r:embed="rId2" cstate="print">
            <a:extLst>
              <a:ext uri="{28A0092B-C50C-407E-A947-70E740481C1C}">
                <a14:useLocalDpi xmlns:a14="http://schemas.microsoft.com/office/drawing/2010/main" val="0"/>
              </a:ext>
            </a:extLst>
          </a:blip>
          <a:srcRect r="28738" b="37578"/>
          <a:stretch/>
        </p:blipFill>
        <p:spPr>
          <a:xfrm>
            <a:off x="2643115" y="1156451"/>
            <a:ext cx="9638048" cy="6055378"/>
          </a:xfrm>
          <a:prstGeom prst="rect">
            <a:avLst/>
          </a:prstGeom>
        </p:spPr>
      </p:pic>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27</a:t>
            </a:fld>
            <a:endParaRPr lang="it-IT" b="1" dirty="0">
              <a:solidFill>
                <a:schemeClr val="bg1"/>
              </a:solidFill>
            </a:endParaRPr>
          </a:p>
        </p:txBody>
      </p:sp>
      <p:sp>
        <p:nvSpPr>
          <p:cNvPr id="12" name="Segnaposto contenuto 2"/>
          <p:cNvSpPr txBox="1">
            <a:spLocks/>
          </p:cNvSpPr>
          <p:nvPr/>
        </p:nvSpPr>
        <p:spPr>
          <a:xfrm>
            <a:off x="1781977" y="1152515"/>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sz="2625" dirty="0"/>
          </a:p>
        </p:txBody>
      </p:sp>
      <p:sp>
        <p:nvSpPr>
          <p:cNvPr id="20" name="Rettangolo 19"/>
          <p:cNvSpPr/>
          <p:nvPr/>
        </p:nvSpPr>
        <p:spPr>
          <a:xfrm>
            <a:off x="3130545" y="5813055"/>
            <a:ext cx="8845276" cy="1058208"/>
          </a:xfrm>
          <a:prstGeom prst="rect">
            <a:avLst/>
          </a:prstGeom>
          <a:solidFill>
            <a:schemeClr val="bg1">
              <a:alpha val="21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362"/>
          </a:p>
        </p:txBody>
      </p:sp>
      <p:sp>
        <p:nvSpPr>
          <p:cNvPr id="18" name="Freccia a destra 17"/>
          <p:cNvSpPr/>
          <p:nvPr/>
        </p:nvSpPr>
        <p:spPr>
          <a:xfrm rot="5400000">
            <a:off x="6765115" y="4213209"/>
            <a:ext cx="1394046" cy="686082"/>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362"/>
          </a:p>
        </p:txBody>
      </p:sp>
      <p:sp>
        <p:nvSpPr>
          <p:cNvPr id="19" name="CasellaDiTesto 18"/>
          <p:cNvSpPr txBox="1"/>
          <p:nvPr/>
        </p:nvSpPr>
        <p:spPr>
          <a:xfrm flipH="1">
            <a:off x="1125143" y="3083018"/>
            <a:ext cx="1873764" cy="707886"/>
          </a:xfrm>
          <a:prstGeom prst="rect">
            <a:avLst/>
          </a:prstGeom>
          <a:noFill/>
        </p:spPr>
        <p:txBody>
          <a:bodyPr wrap="square">
            <a:spAutoFit/>
          </a:bodyPr>
          <a:lstStyle/>
          <a:p>
            <a:pPr algn="r">
              <a:defRPr/>
            </a:pPr>
            <a:r>
              <a:rPr lang="fr" sz="2000" b="1" i="1" dirty="0">
                <a:solidFill>
                  <a:srgbClr val="DA5C58"/>
                </a:solidFill>
                <a:latin typeface="Open Sans" panose="020B0606030504020204" pitchFamily="34" charset="0"/>
                <a:ea typeface="Open Sans" panose="020B0606030504020204" pitchFamily="34" charset="0"/>
                <a:cs typeface="Open Sans" panose="020B0606030504020204" pitchFamily="34" charset="0"/>
              </a:rPr>
              <a:t>Insérez toutes les informations et enregistrez</a:t>
            </a:r>
          </a:p>
        </p:txBody>
      </p:sp>
      <p:sp>
        <p:nvSpPr>
          <p:cNvPr id="15" name="Rettangolo 14"/>
          <p:cNvSpPr/>
          <p:nvPr/>
        </p:nvSpPr>
        <p:spPr>
          <a:xfrm>
            <a:off x="2998907" y="1207530"/>
            <a:ext cx="2267852" cy="340762"/>
          </a:xfrm>
          <a:prstGeom prst="rect">
            <a:avLst/>
          </a:prstGeom>
          <a:solidFill>
            <a:srgbClr val="FFC000">
              <a:alpha val="21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362"/>
          </a:p>
        </p:txBody>
      </p:sp>
      <p:sp>
        <p:nvSpPr>
          <p:cNvPr id="2" name="Titolo 1">
            <a:extLst>
              <a:ext uri="{FF2B5EF4-FFF2-40B4-BE49-F238E27FC236}">
                <a16:creationId xmlns:a16="http://schemas.microsoft.com/office/drawing/2014/main" id="{EB11AA65-CDBE-A459-B3F4-82FD046979E2}"/>
              </a:ext>
            </a:extLst>
          </p:cNvPr>
          <p:cNvSpPr txBox="1">
            <a:spLocks/>
          </p:cNvSpPr>
          <p:nvPr/>
        </p:nvSpPr>
        <p:spPr>
          <a:xfrm>
            <a:off x="179385" y="231777"/>
            <a:ext cx="1309634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Budget - Cofinancement, source de financement et revenus</a:t>
            </a:r>
          </a:p>
        </p:txBody>
      </p:sp>
      <p:sp>
        <p:nvSpPr>
          <p:cNvPr id="8" name="Titolo 7">
            <a:extLst>
              <a:ext uri="{FF2B5EF4-FFF2-40B4-BE49-F238E27FC236}">
                <a16:creationId xmlns:a16="http://schemas.microsoft.com/office/drawing/2014/main" id="{6B0DA1C6-6A04-1FC6-0227-CDAEAB91AD45}"/>
              </a:ext>
            </a:extLst>
          </p:cNvPr>
          <p:cNvSpPr>
            <a:spLocks noGrp="1"/>
          </p:cNvSpPr>
          <p:nvPr>
            <p:ph type="title"/>
          </p:nvPr>
        </p:nvSpPr>
        <p:spPr/>
        <p:txBody>
          <a:bodyPr/>
          <a:lstStyle/>
          <a:p>
            <a:r>
              <a:rPr lang="fr" dirty="0"/>
              <a:t> </a:t>
            </a:r>
          </a:p>
        </p:txBody>
      </p:sp>
      <p:sp>
        <p:nvSpPr>
          <p:cNvPr id="4" name="CasellaDiTesto 3">
            <a:extLst>
              <a:ext uri="{FF2B5EF4-FFF2-40B4-BE49-F238E27FC236}">
                <a16:creationId xmlns:a16="http://schemas.microsoft.com/office/drawing/2014/main" id="{4D354FB8-F7CD-8E44-9711-1E389007451C}"/>
              </a:ext>
            </a:extLst>
          </p:cNvPr>
          <p:cNvSpPr txBox="1"/>
          <p:nvPr/>
        </p:nvSpPr>
        <p:spPr>
          <a:xfrm>
            <a:off x="2052040" y="792627"/>
            <a:ext cx="10666313" cy="400110"/>
          </a:xfrm>
          <a:prstGeom prst="rect">
            <a:avLst/>
          </a:prstGeom>
          <a:noFill/>
        </p:spPr>
        <p:txBody>
          <a:bodyPr wrap="square">
            <a:spAutoFit/>
          </a:bodyPr>
          <a:lstStyle/>
          <a:p>
            <a:pPr algn="just">
              <a:defRPr/>
            </a:pPr>
            <a:r>
              <a:rPr lang="fr" sz="2000" u="sng" dirty="0">
                <a:latin typeface="Open Sans" panose="020B0606030504020204" pitchFamily="34" charset="0"/>
                <a:ea typeface="Open Sans" panose="020B0606030504020204" pitchFamily="34" charset="0"/>
                <a:cs typeface="Open Sans" panose="020B0606030504020204" pitchFamily="34" charset="0"/>
              </a:rPr>
              <a:t>Rappel </a:t>
            </a:r>
            <a:r>
              <a:rPr lang="fr" sz="2000" i="1" dirty="0">
                <a:latin typeface="Open Sans" panose="020B0606030504020204" pitchFamily="34" charset="0"/>
                <a:ea typeface="Open Sans" panose="020B0606030504020204" pitchFamily="34" charset="0"/>
                <a:cs typeface="Open Sans" panose="020B0606030504020204" pitchFamily="34" charset="0"/>
              </a:rPr>
              <a:t>: Le taux </a:t>
            </a:r>
            <a:r>
              <a:rPr lang="fr" sz="2000" b="1" i="1" dirty="0">
                <a:latin typeface="Open Sans" panose="020B0606030504020204" pitchFamily="34" charset="0"/>
                <a:ea typeface="Open Sans" panose="020B0606030504020204" pitchFamily="34" charset="0"/>
                <a:cs typeface="Open Sans" panose="020B0606030504020204" pitchFamily="34" charset="0"/>
              </a:rPr>
              <a:t>de cofinancement </a:t>
            </a:r>
            <a:r>
              <a:rPr lang="fr" sz="2000" i="1" dirty="0">
                <a:latin typeface="Open Sans" panose="020B0606030504020204" pitchFamily="34" charset="0"/>
                <a:ea typeface="Open Sans" panose="020B0606030504020204" pitchFamily="34" charset="0"/>
                <a:cs typeface="Open Sans" panose="020B0606030504020204" pitchFamily="34" charset="0"/>
              </a:rPr>
              <a:t>par partenariat est fixé à 11%</a:t>
            </a:r>
          </a:p>
        </p:txBody>
      </p:sp>
    </p:spTree>
    <p:extLst>
      <p:ext uri="{BB962C8B-B14F-4D97-AF65-F5344CB8AC3E}">
        <p14:creationId xmlns:p14="http://schemas.microsoft.com/office/powerpoint/2010/main" val="11506935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cstate="print"/>
          <a:stretch>
            <a:fillRect/>
          </a:stretch>
        </p:blipFill>
        <p:spPr>
          <a:xfrm>
            <a:off x="3074652" y="3199348"/>
            <a:ext cx="8698054" cy="4324223"/>
          </a:xfrm>
          <a:prstGeom prst="rect">
            <a:avLst/>
          </a:prstGeom>
        </p:spPr>
      </p:pic>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28</a:t>
            </a:fld>
            <a:endParaRPr lang="it-IT" b="1" dirty="0">
              <a:solidFill>
                <a:schemeClr val="bg1"/>
              </a:solidFill>
            </a:endParaRPr>
          </a:p>
        </p:txBody>
      </p:sp>
      <p:sp>
        <p:nvSpPr>
          <p:cNvPr id="33" name="CasellaDiTesto 32"/>
          <p:cNvSpPr txBox="1"/>
          <p:nvPr/>
        </p:nvSpPr>
        <p:spPr>
          <a:xfrm>
            <a:off x="1499866" y="1166602"/>
            <a:ext cx="11277992" cy="1938992"/>
          </a:xfrm>
          <a:prstGeom prst="rect">
            <a:avLst/>
          </a:prstGeom>
          <a:noFill/>
        </p:spPr>
        <p:txBody>
          <a:bodyPr wrap="square">
            <a:spAutoFit/>
          </a:bodyPr>
          <a:lstStyle/>
          <a:p>
            <a:pPr algn="just">
              <a:defRPr/>
            </a:pPr>
            <a:r>
              <a:rPr lang="fr" sz="2000" u="sng" dirty="0">
                <a:latin typeface="Open Sans" panose="020B0606030504020204" pitchFamily="34" charset="0"/>
                <a:ea typeface="Open Sans" panose="020B0606030504020204" pitchFamily="34" charset="0"/>
                <a:cs typeface="Open Sans" panose="020B0606030504020204" pitchFamily="34" charset="0"/>
              </a:rPr>
              <a:t>Rappel</a:t>
            </a:r>
            <a:r>
              <a:rPr lang="fr" sz="2000" i="1" dirty="0">
                <a:latin typeface="Open Sans" panose="020B0606030504020204" pitchFamily="34" charset="0"/>
                <a:ea typeface="Open Sans" panose="020B0606030504020204" pitchFamily="34" charset="0"/>
                <a:cs typeface="Open Sans" panose="020B0606030504020204" pitchFamily="34" charset="0"/>
              </a:rPr>
              <a:t> : Dans le cas où l'allocation financière aux partenaires des pays partenaires méditerranéens est inférieure audit pourcentage minimum, la différence entre le minimum de 50 % sera justifiée par les activités mises en œuvre par le demandeur et/ou le(s) partenaire(s) de l’UE et/ou les organisations internationales dans les pays partenaires méditerranéens. Lesdits coûts directs budgétisés seront indiqués et justifiés dans ce tableau budgétaire. Seules certaines catégories de coûts sont disponibles.</a:t>
            </a:r>
            <a:endParaRPr lang="it-IT" sz="2000" i="1"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Freccia a destra 14"/>
          <p:cNvSpPr/>
          <p:nvPr/>
        </p:nvSpPr>
        <p:spPr>
          <a:xfrm rot="8881953">
            <a:off x="7629779" y="5948195"/>
            <a:ext cx="920608" cy="686082"/>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362"/>
          </a:p>
        </p:txBody>
      </p:sp>
      <p:sp>
        <p:nvSpPr>
          <p:cNvPr id="2" name="Titolo 1">
            <a:extLst>
              <a:ext uri="{FF2B5EF4-FFF2-40B4-BE49-F238E27FC236}">
                <a16:creationId xmlns:a16="http://schemas.microsoft.com/office/drawing/2014/main" id="{2F3EED21-372E-C36E-4DE7-E0DF63274F84}"/>
              </a:ext>
            </a:extLst>
          </p:cNvPr>
          <p:cNvSpPr txBox="1">
            <a:spLocks/>
          </p:cNvSpPr>
          <p:nvPr/>
        </p:nvSpPr>
        <p:spPr>
          <a:xfrm>
            <a:off x="179385" y="231777"/>
            <a:ext cx="1309634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Budget - règle des 50 %</a:t>
            </a:r>
          </a:p>
        </p:txBody>
      </p:sp>
      <p:sp>
        <p:nvSpPr>
          <p:cNvPr id="8" name="Titolo 7">
            <a:extLst>
              <a:ext uri="{FF2B5EF4-FFF2-40B4-BE49-F238E27FC236}">
                <a16:creationId xmlns:a16="http://schemas.microsoft.com/office/drawing/2014/main" id="{D35BA3C0-BFDC-685F-E8DF-ECBC7461D2C8}"/>
              </a:ext>
            </a:extLst>
          </p:cNvPr>
          <p:cNvSpPr>
            <a:spLocks noGrp="1"/>
          </p:cNvSpPr>
          <p:nvPr>
            <p:ph type="title"/>
          </p:nvPr>
        </p:nvSpPr>
        <p:spPr/>
        <p:txBody>
          <a:bodyPr/>
          <a:lstStyle/>
          <a:p>
            <a:r>
              <a:rPr lang="fr" dirty="0"/>
              <a:t> </a:t>
            </a:r>
          </a:p>
        </p:txBody>
      </p:sp>
    </p:spTree>
    <p:extLst>
      <p:ext uri="{BB962C8B-B14F-4D97-AF65-F5344CB8AC3E}">
        <p14:creationId xmlns:p14="http://schemas.microsoft.com/office/powerpoint/2010/main" val="42389146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cstate="print"/>
          <a:stretch>
            <a:fillRect/>
          </a:stretch>
        </p:blipFill>
        <p:spPr>
          <a:xfrm>
            <a:off x="2459653" y="1941086"/>
            <a:ext cx="6871186" cy="5529019"/>
          </a:xfrm>
          <a:prstGeom prst="rect">
            <a:avLst/>
          </a:prstGeom>
        </p:spPr>
      </p:pic>
      <p:sp>
        <p:nvSpPr>
          <p:cNvPr id="6" name="Ovale 5"/>
          <p:cNvSpPr/>
          <p:nvPr/>
        </p:nvSpPr>
        <p:spPr>
          <a:xfrm>
            <a:off x="12581422" y="8374016"/>
            <a:ext cx="377975" cy="377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362"/>
          </a:p>
        </p:txBody>
      </p:sp>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29</a:t>
            </a:fld>
            <a:endParaRPr lang="it-IT" b="1" dirty="0">
              <a:solidFill>
                <a:schemeClr val="bg1"/>
              </a:solidFill>
            </a:endParaRPr>
          </a:p>
        </p:txBody>
      </p:sp>
      <p:sp>
        <p:nvSpPr>
          <p:cNvPr id="12" name="Segnaposto contenuto 2"/>
          <p:cNvSpPr txBox="1">
            <a:spLocks/>
          </p:cNvSpPr>
          <p:nvPr/>
        </p:nvSpPr>
        <p:spPr>
          <a:xfrm>
            <a:off x="1984539" y="1475967"/>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sz="2625" dirty="0"/>
          </a:p>
        </p:txBody>
      </p:sp>
      <p:sp>
        <p:nvSpPr>
          <p:cNvPr id="33" name="CasellaDiTesto 32"/>
          <p:cNvSpPr txBox="1"/>
          <p:nvPr/>
        </p:nvSpPr>
        <p:spPr>
          <a:xfrm>
            <a:off x="1185334" y="922552"/>
            <a:ext cx="12172893" cy="830997"/>
          </a:xfrm>
          <a:prstGeom prst="rect">
            <a:avLst/>
          </a:prstGeom>
          <a:noFill/>
        </p:spPr>
        <p:txBody>
          <a:bodyPr wrap="square">
            <a:spAutoFit/>
          </a:bodyPr>
          <a:lstStyle/>
          <a:p>
            <a:pPr algn="just">
              <a:defRPr/>
            </a:pPr>
            <a:r>
              <a:rPr lang="fr" sz="2400" i="1" dirty="0">
                <a:latin typeface="Open Sans" panose="020B0606030504020204" pitchFamily="34" charset="0"/>
                <a:ea typeface="Open Sans" panose="020B0606030504020204" pitchFamily="34" charset="0"/>
                <a:cs typeface="Open Sans" panose="020B0606030504020204" pitchFamily="34" charset="0"/>
              </a:rPr>
              <a:t>Le plan financier comprend une section pour chaque partenaire et les totaux du projet. Vous pouvez le sauvegarder à tout moment.</a:t>
            </a:r>
            <a:endParaRPr lang="it-IT" sz="2400" i="1"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Freccia a destra 14"/>
          <p:cNvSpPr/>
          <p:nvPr/>
        </p:nvSpPr>
        <p:spPr>
          <a:xfrm rot="12147137">
            <a:off x="9840406" y="2912168"/>
            <a:ext cx="881498" cy="42186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362"/>
          </a:p>
        </p:txBody>
      </p:sp>
      <p:sp>
        <p:nvSpPr>
          <p:cNvPr id="20" name="Rettangolo 19"/>
          <p:cNvSpPr/>
          <p:nvPr/>
        </p:nvSpPr>
        <p:spPr>
          <a:xfrm>
            <a:off x="2468897" y="6311956"/>
            <a:ext cx="6854289" cy="1158148"/>
          </a:xfrm>
          <a:prstGeom prst="rect">
            <a:avLst/>
          </a:prstGeom>
          <a:solidFill>
            <a:schemeClr val="bg1">
              <a:alpha val="21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362"/>
          </a:p>
        </p:txBody>
      </p:sp>
      <p:sp>
        <p:nvSpPr>
          <p:cNvPr id="22" name="CasellaDiTesto 21"/>
          <p:cNvSpPr txBox="1"/>
          <p:nvPr/>
        </p:nvSpPr>
        <p:spPr>
          <a:xfrm flipH="1">
            <a:off x="10778271" y="2977250"/>
            <a:ext cx="2579955" cy="1938992"/>
          </a:xfrm>
          <a:prstGeom prst="rect">
            <a:avLst/>
          </a:prstGeom>
          <a:noFill/>
        </p:spPr>
        <p:txBody>
          <a:bodyPr wrap="square">
            <a:spAutoFit/>
          </a:bodyPr>
          <a:lstStyle/>
          <a:p>
            <a:pPr>
              <a:defRPr/>
            </a:pPr>
            <a:r>
              <a:rPr lang="fr" sz="2000" b="1" i="1" dirty="0">
                <a:solidFill>
                  <a:srgbClr val="DA5C58"/>
                </a:solidFill>
                <a:latin typeface="Open Sans" panose="020B0606030504020204" pitchFamily="34" charset="0"/>
                <a:ea typeface="Open Sans" panose="020B0606030504020204" pitchFamily="34" charset="0"/>
                <a:cs typeface="Open Sans" panose="020B0606030504020204" pitchFamily="34" charset="0"/>
              </a:rPr>
              <a:t>Les totaux en gris sont calculés automatiquement par le formulaire en ligne et ne sont pas modifiables.</a:t>
            </a:r>
            <a:endParaRPr lang="it-IT" sz="2000" i="1" dirty="0">
              <a:solidFill>
                <a:srgbClr val="DA5C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Freccia a destra 20"/>
          <p:cNvSpPr/>
          <p:nvPr/>
        </p:nvSpPr>
        <p:spPr>
          <a:xfrm rot="10800000">
            <a:off x="9840406" y="3814422"/>
            <a:ext cx="881498" cy="42186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362"/>
          </a:p>
        </p:txBody>
      </p:sp>
      <p:sp>
        <p:nvSpPr>
          <p:cNvPr id="23" name="Freccia a destra 22"/>
          <p:cNvSpPr/>
          <p:nvPr/>
        </p:nvSpPr>
        <p:spPr>
          <a:xfrm rot="8709244">
            <a:off x="9896821" y="4745830"/>
            <a:ext cx="881498" cy="42186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362"/>
          </a:p>
        </p:txBody>
      </p:sp>
      <p:sp>
        <p:nvSpPr>
          <p:cNvPr id="8" name="Titolo 1">
            <a:extLst>
              <a:ext uri="{FF2B5EF4-FFF2-40B4-BE49-F238E27FC236}">
                <a16:creationId xmlns:a16="http://schemas.microsoft.com/office/drawing/2014/main" id="{38CDD23D-2D62-1711-8217-EA9FD1DA5CFA}"/>
              </a:ext>
            </a:extLst>
          </p:cNvPr>
          <p:cNvSpPr txBox="1">
            <a:spLocks/>
          </p:cNvSpPr>
          <p:nvPr/>
        </p:nvSpPr>
        <p:spPr>
          <a:xfrm>
            <a:off x="179385" y="231777"/>
            <a:ext cx="1309634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Budget - Plan financier 1/2</a:t>
            </a:r>
          </a:p>
        </p:txBody>
      </p:sp>
    </p:spTree>
    <p:extLst>
      <p:ext uri="{BB962C8B-B14F-4D97-AF65-F5344CB8AC3E}">
        <p14:creationId xmlns:p14="http://schemas.microsoft.com/office/powerpoint/2010/main" val="1026846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973A329-3FE2-C40D-4336-E87A035B57B9}"/>
              </a:ext>
            </a:extLst>
          </p:cNvPr>
          <p:cNvSpPr>
            <a:spLocks noGrp="1"/>
          </p:cNvSpPr>
          <p:nvPr>
            <p:ph type="ftr" sz="quarter" idx="10"/>
          </p:nvPr>
        </p:nvSpPr>
        <p:spPr/>
        <p:txBody>
          <a:bodyPr/>
          <a:lstStyle/>
          <a:p>
            <a:fld id="{1BFCD3ED-9112-4988-AF59-107D3C958BB4}" type="slidenum">
              <a:rPr lang="en-FR" sz="2000" b="1" smtClean="0">
                <a:solidFill>
                  <a:srgbClr val="DA5C58"/>
                </a:solidFill>
                <a:latin typeface="Open Sans" panose="020B0606030504020204" pitchFamily="34" charset="0"/>
                <a:ea typeface="Open Sans" panose="020B0606030504020204" pitchFamily="34" charset="0"/>
                <a:cs typeface="Open Sans" panose="020B0606030504020204" pitchFamily="34" charset="0"/>
              </a:rPr>
              <a:pPr/>
              <a:t>3</a:t>
            </a:fld>
            <a:endParaRPr lang="en-FR" sz="2000" b="1" dirty="0">
              <a:solidFill>
                <a:srgbClr val="DA5C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itle 1">
            <a:extLst>
              <a:ext uri="{FF2B5EF4-FFF2-40B4-BE49-F238E27FC236}">
                <a16:creationId xmlns:a16="http://schemas.microsoft.com/office/drawing/2014/main" id="{7D79CB10-6841-9561-FC2D-12BA6E6BD20C}"/>
              </a:ext>
            </a:extLst>
          </p:cNvPr>
          <p:cNvSpPr>
            <a:spLocks noGrp="1"/>
          </p:cNvSpPr>
          <p:nvPr>
            <p:ph type="title"/>
          </p:nvPr>
        </p:nvSpPr>
        <p:spPr>
          <a:xfrm>
            <a:off x="744538" y="730250"/>
            <a:ext cx="13631862" cy="592138"/>
          </a:xfrm>
        </p:spPr>
        <p:txBody>
          <a:bodyPr>
            <a:noAutofit/>
          </a:bodyPr>
          <a:lstStyle/>
          <a:p>
            <a:r>
              <a:rPr lang="fr" sz="3600" dirty="0">
                <a:solidFill>
                  <a:srgbClr val="DA5C58"/>
                </a:solidFill>
              </a:rPr>
              <a:t> </a:t>
            </a:r>
            <a:endParaRPr lang="en-FR" sz="3600" dirty="0">
              <a:solidFill>
                <a:srgbClr val="DA5C58"/>
              </a:solidFill>
            </a:endParaRPr>
          </a:p>
        </p:txBody>
      </p:sp>
      <p:sp>
        <p:nvSpPr>
          <p:cNvPr id="9" name="Segnaposto contenuto 8">
            <a:extLst>
              <a:ext uri="{FF2B5EF4-FFF2-40B4-BE49-F238E27FC236}">
                <a16:creationId xmlns:a16="http://schemas.microsoft.com/office/drawing/2014/main" id="{18F58FFE-4E5E-01C9-6B5B-ABB082B4300C}"/>
              </a:ext>
            </a:extLst>
          </p:cNvPr>
          <p:cNvSpPr>
            <a:spLocks noGrp="1"/>
          </p:cNvSpPr>
          <p:nvPr>
            <p:ph sz="quarter" idx="13"/>
          </p:nvPr>
        </p:nvSpPr>
        <p:spPr>
          <a:xfrm>
            <a:off x="743209" y="1490133"/>
            <a:ext cx="13632934" cy="5695599"/>
          </a:xfrm>
        </p:spPr>
        <p:txBody>
          <a:bodyPr>
            <a:normAutofit/>
          </a:bodyPr>
          <a:lstStyle/>
          <a:p>
            <a:r>
              <a:rPr lang="fr" b="1" dirty="0"/>
              <a:t>Augmenter l’efficacité globale </a:t>
            </a:r>
            <a:r>
              <a:rPr lang="fr" dirty="0"/>
              <a:t>de la procédure de sélection</a:t>
            </a:r>
          </a:p>
          <a:p>
            <a:endParaRPr lang="en-US" dirty="0"/>
          </a:p>
          <a:p>
            <a:r>
              <a:rPr lang="fr" b="1" dirty="0"/>
              <a:t>Assurer la cohérence </a:t>
            </a:r>
            <a:r>
              <a:rPr lang="fr" dirty="0"/>
              <a:t>entre les objectifs, les résultats, les réalisations et les</a:t>
            </a:r>
          </a:p>
          <a:p>
            <a:r>
              <a:rPr lang="fr" dirty="0"/>
              <a:t>indicateurs du Programme et des projets</a:t>
            </a:r>
          </a:p>
          <a:p>
            <a:endParaRPr lang="en-US" dirty="0"/>
          </a:p>
          <a:p>
            <a:r>
              <a:rPr lang="fr" b="1" dirty="0"/>
              <a:t>Soutenir la conformité des projets aux règles de l'appel </a:t>
            </a:r>
            <a:r>
              <a:rPr lang="fr" dirty="0"/>
              <a:t>en incluant des alertes, des contrôles, des conseils, etc.</a:t>
            </a:r>
          </a:p>
          <a:p>
            <a:endParaRPr lang="en-US" dirty="0"/>
          </a:p>
          <a:p>
            <a:endParaRPr lang="it-IT" dirty="0"/>
          </a:p>
        </p:txBody>
      </p:sp>
      <p:sp>
        <p:nvSpPr>
          <p:cNvPr id="3" name="Titolo 1">
            <a:extLst>
              <a:ext uri="{FF2B5EF4-FFF2-40B4-BE49-F238E27FC236}">
                <a16:creationId xmlns:a16="http://schemas.microsoft.com/office/drawing/2014/main" id="{58BE446B-0B78-8B88-BF67-1B479FFBF532}"/>
              </a:ext>
            </a:extLst>
          </p:cNvPr>
          <p:cNvSpPr txBox="1">
            <a:spLocks/>
          </p:cNvSpPr>
          <p:nvPr/>
        </p:nvSpPr>
        <p:spPr>
          <a:xfrm>
            <a:off x="742950" y="291392"/>
            <a:ext cx="12065164"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lang="fr" cap="small" dirty="0">
                <a:solidFill>
                  <a:srgbClr val="DA5C58"/>
                </a:solidFill>
              </a:rPr>
              <a:t>Formulaire en ligne</a:t>
            </a: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 - Principaux objectifs</a:t>
            </a:r>
            <a:endParaRPr lang="it-IT" dirty="0">
              <a:solidFill>
                <a:srgbClr val="DA5C58"/>
              </a:solidFill>
            </a:endParaRPr>
          </a:p>
        </p:txBody>
      </p:sp>
    </p:spTree>
    <p:extLst>
      <p:ext uri="{BB962C8B-B14F-4D97-AF65-F5344CB8AC3E}">
        <p14:creationId xmlns:p14="http://schemas.microsoft.com/office/powerpoint/2010/main" val="15672185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print"/>
          <a:stretch>
            <a:fillRect/>
          </a:stretch>
        </p:blipFill>
        <p:spPr>
          <a:xfrm>
            <a:off x="2116924" y="1578224"/>
            <a:ext cx="10988664" cy="5276453"/>
          </a:xfrm>
          <a:prstGeom prst="rect">
            <a:avLst/>
          </a:prstGeom>
        </p:spPr>
      </p:pic>
      <p:sp>
        <p:nvSpPr>
          <p:cNvPr id="18" name="Rettangolo 17"/>
          <p:cNvSpPr/>
          <p:nvPr/>
        </p:nvSpPr>
        <p:spPr>
          <a:xfrm>
            <a:off x="5355036" y="2620173"/>
            <a:ext cx="7496293" cy="2345017"/>
          </a:xfrm>
          <a:prstGeom prst="rect">
            <a:avLst/>
          </a:prstGeom>
          <a:solidFill>
            <a:schemeClr val="bg1">
              <a:alpha val="21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362"/>
          </a:p>
        </p:txBody>
      </p:sp>
      <p:sp>
        <p:nvSpPr>
          <p:cNvPr id="28675" name="Segnaposto numero diapositiva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4199">
                <a:solidFill>
                  <a:schemeClr val="tx1"/>
                </a:solidFill>
                <a:latin typeface="Calibri" panose="020F0502020204030204" pitchFamily="34" charset="0"/>
              </a:defRPr>
            </a:lvl1pPr>
            <a:lvl2pPr marL="974973" indent="-374990">
              <a:spcBef>
                <a:spcPct val="20000"/>
              </a:spcBef>
              <a:buFont typeface="Arial" panose="020B0604020202020204" pitchFamily="34" charset="0"/>
              <a:buChar char="–"/>
              <a:defRPr sz="3674">
                <a:solidFill>
                  <a:schemeClr val="tx1"/>
                </a:solidFill>
                <a:latin typeface="Calibri" panose="020F0502020204030204" pitchFamily="34" charset="0"/>
              </a:defRPr>
            </a:lvl2pPr>
            <a:lvl3pPr marL="1499959" indent="-299992">
              <a:spcBef>
                <a:spcPct val="20000"/>
              </a:spcBef>
              <a:buFont typeface="Arial" panose="020B0604020202020204" pitchFamily="34" charset="0"/>
              <a:buChar char="•"/>
              <a:defRPr sz="3150">
                <a:solidFill>
                  <a:schemeClr val="tx1"/>
                </a:solidFill>
                <a:latin typeface="Calibri" panose="020F0502020204030204" pitchFamily="34" charset="0"/>
              </a:defRPr>
            </a:lvl3pPr>
            <a:lvl4pPr marL="2099942" indent="-299992">
              <a:spcBef>
                <a:spcPct val="20000"/>
              </a:spcBef>
              <a:buFont typeface="Arial" panose="020B0604020202020204" pitchFamily="34" charset="0"/>
              <a:buChar char="–"/>
              <a:defRPr sz="2625">
                <a:solidFill>
                  <a:schemeClr val="tx1"/>
                </a:solidFill>
                <a:latin typeface="Calibri" panose="020F0502020204030204" pitchFamily="34" charset="0"/>
              </a:defRPr>
            </a:lvl4pPr>
            <a:lvl5pPr marL="2699926" indent="-299992">
              <a:spcBef>
                <a:spcPct val="20000"/>
              </a:spcBef>
              <a:buFont typeface="Arial" panose="020B0604020202020204" pitchFamily="34" charset="0"/>
              <a:buChar char="»"/>
              <a:defRPr sz="2625">
                <a:solidFill>
                  <a:schemeClr val="tx1"/>
                </a:solidFill>
                <a:latin typeface="Calibri" panose="020F0502020204030204" pitchFamily="34" charset="0"/>
              </a:defRPr>
            </a:lvl5pPr>
            <a:lvl6pPr marL="3299910" indent="-299992" eaLnBrk="0" fontAlgn="base" hangingPunct="0">
              <a:spcBef>
                <a:spcPct val="20000"/>
              </a:spcBef>
              <a:spcAft>
                <a:spcPct val="0"/>
              </a:spcAft>
              <a:buFont typeface="Arial" panose="020B0604020202020204" pitchFamily="34" charset="0"/>
              <a:buChar char="»"/>
              <a:defRPr sz="2625">
                <a:solidFill>
                  <a:schemeClr val="tx1"/>
                </a:solidFill>
                <a:latin typeface="Calibri" panose="020F0502020204030204" pitchFamily="34" charset="0"/>
              </a:defRPr>
            </a:lvl6pPr>
            <a:lvl7pPr marL="3899893" indent="-299992" eaLnBrk="0" fontAlgn="base" hangingPunct="0">
              <a:spcBef>
                <a:spcPct val="20000"/>
              </a:spcBef>
              <a:spcAft>
                <a:spcPct val="0"/>
              </a:spcAft>
              <a:buFont typeface="Arial" panose="020B0604020202020204" pitchFamily="34" charset="0"/>
              <a:buChar char="»"/>
              <a:defRPr sz="2625">
                <a:solidFill>
                  <a:schemeClr val="tx1"/>
                </a:solidFill>
                <a:latin typeface="Calibri" panose="020F0502020204030204" pitchFamily="34" charset="0"/>
              </a:defRPr>
            </a:lvl7pPr>
            <a:lvl8pPr marL="4499877" indent="-299992" eaLnBrk="0" fontAlgn="base" hangingPunct="0">
              <a:spcBef>
                <a:spcPct val="20000"/>
              </a:spcBef>
              <a:spcAft>
                <a:spcPct val="0"/>
              </a:spcAft>
              <a:buFont typeface="Arial" panose="020B0604020202020204" pitchFamily="34" charset="0"/>
              <a:buChar char="»"/>
              <a:defRPr sz="2625">
                <a:solidFill>
                  <a:schemeClr val="tx1"/>
                </a:solidFill>
                <a:latin typeface="Calibri" panose="020F0502020204030204" pitchFamily="34" charset="0"/>
              </a:defRPr>
            </a:lvl8pPr>
            <a:lvl9pPr marL="5099860" indent="-299992" eaLnBrk="0" fontAlgn="base" hangingPunct="0">
              <a:spcBef>
                <a:spcPct val="20000"/>
              </a:spcBef>
              <a:spcAft>
                <a:spcPct val="0"/>
              </a:spcAft>
              <a:buFont typeface="Arial" panose="020B0604020202020204" pitchFamily="34" charset="0"/>
              <a:buChar char="»"/>
              <a:defRPr sz="2625">
                <a:solidFill>
                  <a:schemeClr val="tx1"/>
                </a:solidFill>
                <a:latin typeface="Calibri" panose="020F0502020204030204" pitchFamily="34" charset="0"/>
              </a:defRPr>
            </a:lvl9pPr>
          </a:lstStyle>
          <a:p>
            <a:pPr>
              <a:spcBef>
                <a:spcPct val="0"/>
              </a:spcBef>
              <a:buFontTx/>
              <a:buNone/>
            </a:pPr>
            <a:fld id="{BD2EF424-EFDB-4C38-B531-262B232DA414}" type="slidenum">
              <a:rPr lang="it-IT" altLang="it-IT" sz="1575" b="1">
                <a:solidFill>
                  <a:schemeClr val="bg1"/>
                </a:solidFill>
              </a:rPr>
              <a:pPr>
                <a:spcBef>
                  <a:spcPct val="0"/>
                </a:spcBef>
                <a:buFontTx/>
                <a:buNone/>
              </a:pPr>
              <a:t>30</a:t>
            </a:fld>
            <a:endParaRPr lang="it-IT" altLang="it-IT" sz="1575" b="1">
              <a:solidFill>
                <a:schemeClr val="bg1"/>
              </a:solidFill>
            </a:endParaRPr>
          </a:p>
        </p:txBody>
      </p:sp>
      <p:sp>
        <p:nvSpPr>
          <p:cNvPr id="25" name="CasellaDiTesto 24"/>
          <p:cNvSpPr txBox="1"/>
          <p:nvPr/>
        </p:nvSpPr>
        <p:spPr>
          <a:xfrm>
            <a:off x="5575304" y="5314395"/>
            <a:ext cx="3590766" cy="2246769"/>
          </a:xfrm>
          <a:prstGeom prst="rect">
            <a:avLst/>
          </a:prstGeom>
          <a:ln>
            <a:solidFill>
              <a:srgbClr val="FFC000"/>
            </a:solidFill>
          </a:ln>
        </p:spPr>
        <p:style>
          <a:lnRef idx="2">
            <a:schemeClr val="accent1"/>
          </a:lnRef>
          <a:fillRef idx="1">
            <a:schemeClr val="lt1"/>
          </a:fillRef>
          <a:effectRef idx="0">
            <a:schemeClr val="accent1"/>
          </a:effectRef>
          <a:fontRef idx="minor">
            <a:schemeClr val="dk1"/>
          </a:fontRef>
        </p:style>
        <p:txBody>
          <a:bodyPr wrap="square">
            <a:spAutoFit/>
          </a:bodyPr>
          <a:lstStyle/>
          <a:p>
            <a:pPr>
              <a:defRPr/>
            </a:pPr>
            <a:r>
              <a:rPr lang="fr" sz="2000" b="1" i="1" u="sng" dirty="0">
                <a:solidFill>
                  <a:srgbClr val="DA5C58"/>
                </a:solidFill>
                <a:latin typeface="Open Sans" panose="020B0606030504020204" pitchFamily="34" charset="0"/>
                <a:ea typeface="Open Sans" panose="020B0606030504020204" pitchFamily="34" charset="0"/>
                <a:cs typeface="Open Sans" panose="020B0606030504020204" pitchFamily="34" charset="0"/>
              </a:rPr>
              <a:t>Paiements </a:t>
            </a:r>
            <a:r>
              <a:rPr lang="fr" sz="2000" b="1" i="1" dirty="0">
                <a:solidFill>
                  <a:srgbClr val="DA5C58"/>
                </a:solidFill>
                <a:latin typeface="Open Sans" panose="020B0606030504020204" pitchFamily="34" charset="0"/>
                <a:ea typeface="Open Sans" panose="020B0606030504020204" pitchFamily="34" charset="0"/>
                <a:cs typeface="Open Sans" panose="020B0606030504020204" pitchFamily="34" charset="0"/>
              </a:rPr>
              <a:t>: automatiquement calculés sur la base des informations précédemment incluses au niveau des dépenses par semestre</a:t>
            </a:r>
            <a:endParaRPr lang="it-IT" sz="2000" b="1" i="1" dirty="0">
              <a:solidFill>
                <a:srgbClr val="DA5C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CasellaDiTesto 16"/>
          <p:cNvSpPr txBox="1"/>
          <p:nvPr/>
        </p:nvSpPr>
        <p:spPr>
          <a:xfrm>
            <a:off x="8839345" y="3657196"/>
            <a:ext cx="3217188" cy="1631216"/>
          </a:xfrm>
          <a:prstGeom prst="rect">
            <a:avLst/>
          </a:prstGeom>
          <a:ln>
            <a:solidFill>
              <a:srgbClr val="FFC000"/>
            </a:solidFill>
          </a:ln>
        </p:spPr>
        <p:style>
          <a:lnRef idx="2">
            <a:schemeClr val="accent1"/>
          </a:lnRef>
          <a:fillRef idx="1">
            <a:schemeClr val="lt1"/>
          </a:fillRef>
          <a:effectRef idx="0">
            <a:schemeClr val="accent1"/>
          </a:effectRef>
          <a:fontRef idx="minor">
            <a:schemeClr val="dk1"/>
          </a:fontRef>
        </p:style>
        <p:txBody>
          <a:bodyPr wrap="square">
            <a:spAutoFit/>
          </a:bodyPr>
          <a:lstStyle/>
          <a:p>
            <a:pPr>
              <a:defRPr/>
            </a:pPr>
            <a:r>
              <a:rPr lang="fr" sz="2000" b="1" i="1" u="sng" dirty="0">
                <a:solidFill>
                  <a:srgbClr val="DA5C58"/>
                </a:solidFill>
                <a:latin typeface="Open Sans" panose="020B0606030504020204" pitchFamily="34" charset="0"/>
                <a:ea typeface="Open Sans" panose="020B0606030504020204" pitchFamily="34" charset="0"/>
                <a:cs typeface="Open Sans" panose="020B0606030504020204" pitchFamily="34" charset="0"/>
              </a:rPr>
              <a:t>Revenus</a:t>
            </a:r>
            <a:r>
              <a:rPr lang="fr" sz="2000" b="1" i="1" dirty="0">
                <a:solidFill>
                  <a:srgbClr val="DA5C58"/>
                </a:solidFill>
                <a:latin typeface="Open Sans" panose="020B0606030504020204" pitchFamily="34" charset="0"/>
                <a:ea typeface="Open Sans" panose="020B0606030504020204" pitchFamily="34" charset="0"/>
                <a:cs typeface="Open Sans" panose="020B0606030504020204" pitchFamily="34" charset="0"/>
              </a:rPr>
              <a:t> : « fonds de l’UE » reportés automatiquement selon le % fixé dans le Contrat de Subvention</a:t>
            </a:r>
            <a:endParaRPr lang="it-IT" sz="2000" b="1" i="1" dirty="0">
              <a:solidFill>
                <a:srgbClr val="DA5C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Freccia a destra 18"/>
          <p:cNvSpPr/>
          <p:nvPr/>
        </p:nvSpPr>
        <p:spPr>
          <a:xfrm rot="13588716">
            <a:off x="9125857" y="3178602"/>
            <a:ext cx="711326" cy="42186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solidFill>
                <a:srgbClr val="DA5C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Freccia a destra 21"/>
          <p:cNvSpPr/>
          <p:nvPr/>
        </p:nvSpPr>
        <p:spPr>
          <a:xfrm rot="13588716">
            <a:off x="5864170" y="4717768"/>
            <a:ext cx="711326" cy="42186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362"/>
          </a:p>
        </p:txBody>
      </p:sp>
      <p:sp>
        <p:nvSpPr>
          <p:cNvPr id="3" name="Titolo 1">
            <a:extLst>
              <a:ext uri="{FF2B5EF4-FFF2-40B4-BE49-F238E27FC236}">
                <a16:creationId xmlns:a16="http://schemas.microsoft.com/office/drawing/2014/main" id="{B46E3462-B133-39B9-0057-2942C288A6D3}"/>
              </a:ext>
            </a:extLst>
          </p:cNvPr>
          <p:cNvSpPr txBox="1">
            <a:spLocks/>
          </p:cNvSpPr>
          <p:nvPr/>
        </p:nvSpPr>
        <p:spPr>
          <a:xfrm>
            <a:off x="179385" y="231777"/>
            <a:ext cx="1309634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Budget - Plan financier 2/2</a:t>
            </a:r>
          </a:p>
        </p:txBody>
      </p:sp>
      <p:sp>
        <p:nvSpPr>
          <p:cNvPr id="6" name="Titolo 5">
            <a:extLst>
              <a:ext uri="{FF2B5EF4-FFF2-40B4-BE49-F238E27FC236}">
                <a16:creationId xmlns:a16="http://schemas.microsoft.com/office/drawing/2014/main" id="{6C3CD318-0E13-5E54-5951-68344017D82E}"/>
              </a:ext>
            </a:extLst>
          </p:cNvPr>
          <p:cNvSpPr>
            <a:spLocks noGrp="1"/>
          </p:cNvSpPr>
          <p:nvPr>
            <p:ph type="title"/>
          </p:nvPr>
        </p:nvSpPr>
        <p:spPr/>
        <p:txBody>
          <a:bodyPr/>
          <a:lstStyle/>
          <a:p>
            <a:r>
              <a:rPr lang="fr" dirty="0"/>
              <a:t> </a:t>
            </a:r>
          </a:p>
        </p:txBody>
      </p:sp>
    </p:spTree>
    <p:extLst>
      <p:ext uri="{BB962C8B-B14F-4D97-AF65-F5344CB8AC3E}">
        <p14:creationId xmlns:p14="http://schemas.microsoft.com/office/powerpoint/2010/main" val="28919704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0FF98-115B-9233-30C2-14774EF92645}"/>
              </a:ext>
            </a:extLst>
          </p:cNvPr>
          <p:cNvSpPr>
            <a:spLocks noGrp="1"/>
          </p:cNvSpPr>
          <p:nvPr>
            <p:ph type="title"/>
          </p:nvPr>
        </p:nvSpPr>
        <p:spPr>
          <a:xfrm>
            <a:off x="819397" y="3269298"/>
            <a:ext cx="7630920" cy="1739900"/>
          </a:xfrm>
        </p:spPr>
        <p:txBody>
          <a:bodyPr/>
          <a:lstStyle/>
          <a:p>
            <a:r>
              <a:rPr lang="fr" dirty="0" err="1"/>
              <a:t>Préparé </a:t>
            </a:r>
            <a:r>
              <a:rPr lang="fr" dirty="0"/>
              <a:t>par :</a:t>
            </a:r>
            <a:br>
              <a:rPr lang="it-IT" dirty="0"/>
            </a:br>
            <a:r>
              <a:rPr lang="fr" sz="4000" dirty="0"/>
              <a:t>Équipe de l’Autorité de Gestion</a:t>
            </a:r>
            <a:endParaRPr lang="en-FR" dirty="0"/>
          </a:p>
        </p:txBody>
      </p:sp>
    </p:spTree>
    <p:extLst>
      <p:ext uri="{BB962C8B-B14F-4D97-AF65-F5344CB8AC3E}">
        <p14:creationId xmlns:p14="http://schemas.microsoft.com/office/powerpoint/2010/main" val="18151162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a:xfrm>
            <a:off x="2211534" y="342041"/>
            <a:ext cx="10799445" cy="1125109"/>
          </a:xfrm>
        </p:spPr>
        <p:txBody>
          <a:bodyPr>
            <a:noAutofit/>
          </a:bodyPr>
          <a:lstStyle/>
          <a:p>
            <a:pPr algn="l"/>
            <a:r>
              <a:rPr lang="fr" sz="3674" i="1" dirty="0">
                <a:solidFill>
                  <a:srgbClr val="C00000"/>
                </a:solidFill>
                <a:latin typeface="Calibri" panose="020F0502020204030204" pitchFamily="34" charset="0"/>
                <a:cs typeface="Arial" panose="020B0604020202020204" pitchFamily="34" charset="0"/>
              </a:rPr>
              <a:t> </a:t>
            </a:r>
          </a:p>
        </p:txBody>
      </p:sp>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32</a:t>
            </a:fld>
            <a:endParaRPr lang="it-IT" b="1" dirty="0">
              <a:solidFill>
                <a:schemeClr val="bg1"/>
              </a:solidFill>
            </a:endParaRPr>
          </a:p>
        </p:txBody>
      </p:sp>
      <p:sp>
        <p:nvSpPr>
          <p:cNvPr id="12" name="Segnaposto contenuto 2"/>
          <p:cNvSpPr txBox="1">
            <a:spLocks/>
          </p:cNvSpPr>
          <p:nvPr/>
        </p:nvSpPr>
        <p:spPr>
          <a:xfrm>
            <a:off x="2090523" y="1604071"/>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sz="2625" dirty="0"/>
          </a:p>
        </p:txBody>
      </p:sp>
      <p:sp>
        <p:nvSpPr>
          <p:cNvPr id="4" name="Titolo 1">
            <a:extLst>
              <a:ext uri="{FF2B5EF4-FFF2-40B4-BE49-F238E27FC236}">
                <a16:creationId xmlns:a16="http://schemas.microsoft.com/office/drawing/2014/main" id="{F8BECAA0-BCB4-0795-1B5C-874F357E1081}"/>
              </a:ext>
            </a:extLst>
          </p:cNvPr>
          <p:cNvSpPr txBox="1">
            <a:spLocks/>
          </p:cNvSpPr>
          <p:nvPr/>
        </p:nvSpPr>
        <p:spPr>
          <a:xfrm>
            <a:off x="179385" y="231777"/>
            <a:ext cx="1309634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lang="fr" cap="small" dirty="0">
                <a:solidFill>
                  <a:srgbClr val="DA5C58"/>
                </a:solidFill>
              </a:rPr>
              <a:t>É</a:t>
            </a: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valuation environnementale</a:t>
            </a:r>
          </a:p>
        </p:txBody>
      </p:sp>
      <p:sp>
        <p:nvSpPr>
          <p:cNvPr id="9" name="CasellaDiTesto 8">
            <a:extLst>
              <a:ext uri="{FF2B5EF4-FFF2-40B4-BE49-F238E27FC236}">
                <a16:creationId xmlns:a16="http://schemas.microsoft.com/office/drawing/2014/main" id="{4DCE06DE-0C35-C9AB-52C6-8C5BB94182B9}"/>
              </a:ext>
            </a:extLst>
          </p:cNvPr>
          <p:cNvSpPr txBox="1"/>
          <p:nvPr/>
        </p:nvSpPr>
        <p:spPr>
          <a:xfrm>
            <a:off x="1019721" y="1398927"/>
            <a:ext cx="12590584" cy="5693866"/>
          </a:xfrm>
          <a:prstGeom prst="rect">
            <a:avLst/>
          </a:prstGeom>
          <a:noFill/>
        </p:spPr>
        <p:txBody>
          <a:bodyPr wrap="square">
            <a:spAutoFit/>
          </a:bodyPr>
          <a:lstStyle/>
          <a:p>
            <a:r>
              <a:rPr lang="fr" sz="2800" dirty="0">
                <a:latin typeface="Open Sans" panose="020B0606030504020204" pitchFamily="34" charset="0"/>
                <a:ea typeface="Open Sans" panose="020B0606030504020204" pitchFamily="34" charset="0"/>
                <a:cs typeface="Open Sans" panose="020B0606030504020204" pitchFamily="34" charset="0"/>
              </a:rPr>
              <a:t>Le programme Interreg Next Med, comme d'autres programmes, a été soumis à un processus d’évaluation pour vérifier ses effets potentiels sur l'environnement conformément à la directive européenne 2001/42/CE.</a:t>
            </a:r>
          </a:p>
          <a:p>
            <a:endParaRPr lang="en-US" sz="2800" dirty="0">
              <a:latin typeface="Open Sans" panose="020B0606030504020204" pitchFamily="34" charset="0"/>
              <a:ea typeface="Open Sans" panose="020B0606030504020204" pitchFamily="34" charset="0"/>
              <a:cs typeface="Open Sans" panose="020B0606030504020204" pitchFamily="34" charset="0"/>
            </a:endParaRPr>
          </a:p>
          <a:p>
            <a:r>
              <a:rPr lang="fr" sz="2800" dirty="0">
                <a:latin typeface="Open Sans" panose="020B0606030504020204" pitchFamily="34" charset="0"/>
                <a:ea typeface="Open Sans" panose="020B0606030504020204" pitchFamily="34" charset="0"/>
                <a:cs typeface="Open Sans" panose="020B0606030504020204" pitchFamily="34" charset="0"/>
              </a:rPr>
              <a:t>Certaines propositions de projets, notamment dans le cadre de certains objectifs spécifiques du programme, peuvent prévoir de réaliser des projets pilotes susceptibles d'avoir un impact sur l'environnement sous la forme d'une consommation accrue de ressources ou d'émissions de polluants.</a:t>
            </a:r>
          </a:p>
          <a:p>
            <a:endParaRPr lang="en-US" sz="2800" dirty="0">
              <a:latin typeface="Open Sans" panose="020B0606030504020204" pitchFamily="34" charset="0"/>
              <a:ea typeface="Open Sans" panose="020B0606030504020204" pitchFamily="34" charset="0"/>
              <a:cs typeface="Open Sans" panose="020B0606030504020204" pitchFamily="34" charset="0"/>
            </a:endParaRPr>
          </a:p>
          <a:p>
            <a:r>
              <a:rPr lang="fr" sz="2800" dirty="0">
                <a:latin typeface="Open Sans" panose="020B0606030504020204" pitchFamily="34" charset="0"/>
                <a:ea typeface="Open Sans" panose="020B0606030504020204" pitchFamily="34" charset="0"/>
                <a:cs typeface="Open Sans" panose="020B0606030504020204" pitchFamily="34" charset="0"/>
              </a:rPr>
              <a:t>Pour faire face aux impacts environnementaux potentiels des projets, notre programme propose différents niveaux d’ « évaluation environnementale »</a:t>
            </a:r>
          </a:p>
        </p:txBody>
      </p:sp>
    </p:spTree>
    <p:extLst>
      <p:ext uri="{BB962C8B-B14F-4D97-AF65-F5344CB8AC3E}">
        <p14:creationId xmlns:p14="http://schemas.microsoft.com/office/powerpoint/2010/main" val="40255270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33</a:t>
            </a:fld>
            <a:endParaRPr lang="it-IT" b="1" dirty="0">
              <a:solidFill>
                <a:schemeClr val="bg1"/>
              </a:solidFill>
            </a:endParaRPr>
          </a:p>
        </p:txBody>
      </p:sp>
      <p:sp>
        <p:nvSpPr>
          <p:cNvPr id="4" name="Titolo 1">
            <a:extLst>
              <a:ext uri="{FF2B5EF4-FFF2-40B4-BE49-F238E27FC236}">
                <a16:creationId xmlns:a16="http://schemas.microsoft.com/office/drawing/2014/main" id="{F8BECAA0-BCB4-0795-1B5C-874F357E1081}"/>
              </a:ext>
            </a:extLst>
          </p:cNvPr>
          <p:cNvSpPr txBox="1">
            <a:spLocks/>
          </p:cNvSpPr>
          <p:nvPr/>
        </p:nvSpPr>
        <p:spPr>
          <a:xfrm>
            <a:off x="179385" y="231777"/>
            <a:ext cx="1309634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lang="fr" cap="small" dirty="0">
                <a:solidFill>
                  <a:srgbClr val="DA5C58"/>
                </a:solidFill>
              </a:rPr>
              <a:t>Évaluation</a:t>
            </a: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 environnementale - procédure</a:t>
            </a:r>
          </a:p>
        </p:txBody>
      </p:sp>
      <p:sp>
        <p:nvSpPr>
          <p:cNvPr id="7" name="Titolo 6">
            <a:extLst>
              <a:ext uri="{FF2B5EF4-FFF2-40B4-BE49-F238E27FC236}">
                <a16:creationId xmlns:a16="http://schemas.microsoft.com/office/drawing/2014/main" id="{3A7FBF5A-CDAC-5B25-FCD4-39B5D2FE6AE6}"/>
              </a:ext>
            </a:extLst>
          </p:cNvPr>
          <p:cNvSpPr>
            <a:spLocks noGrp="1"/>
          </p:cNvSpPr>
          <p:nvPr>
            <p:ph type="title"/>
          </p:nvPr>
        </p:nvSpPr>
        <p:spPr/>
        <p:txBody>
          <a:bodyPr/>
          <a:lstStyle/>
          <a:p>
            <a:r>
              <a:rPr lang="fr" dirty="0"/>
              <a:t> </a:t>
            </a:r>
          </a:p>
        </p:txBody>
      </p:sp>
      <p:pic>
        <p:nvPicPr>
          <p:cNvPr id="48" name="Immagine 47">
            <a:extLst>
              <a:ext uri="{FF2B5EF4-FFF2-40B4-BE49-F238E27FC236}">
                <a16:creationId xmlns:a16="http://schemas.microsoft.com/office/drawing/2014/main" id="{38A15CEC-988E-2BDA-DDA3-2C870D96A8B2}"/>
              </a:ext>
            </a:extLst>
          </p:cNvPr>
          <p:cNvPicPr>
            <a:picLocks noChangeAspect="1"/>
          </p:cNvPicPr>
          <p:nvPr/>
        </p:nvPicPr>
        <p:blipFill>
          <a:blip r:embed="rId2"/>
          <a:stretch>
            <a:fillRect/>
          </a:stretch>
        </p:blipFill>
        <p:spPr>
          <a:xfrm>
            <a:off x="1453714" y="735015"/>
            <a:ext cx="12211921" cy="6769652"/>
          </a:xfrm>
          <a:prstGeom prst="rect">
            <a:avLst/>
          </a:prstGeom>
        </p:spPr>
      </p:pic>
    </p:spTree>
    <p:extLst>
      <p:ext uri="{BB962C8B-B14F-4D97-AF65-F5344CB8AC3E}">
        <p14:creationId xmlns:p14="http://schemas.microsoft.com/office/powerpoint/2010/main" val="41765797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34</a:t>
            </a:fld>
            <a:endParaRPr lang="it-IT" b="1" dirty="0">
              <a:solidFill>
                <a:schemeClr val="bg1"/>
              </a:solidFill>
            </a:endParaRPr>
          </a:p>
        </p:txBody>
      </p:sp>
      <p:sp>
        <p:nvSpPr>
          <p:cNvPr id="12" name="Segnaposto contenuto 2"/>
          <p:cNvSpPr txBox="1">
            <a:spLocks/>
          </p:cNvSpPr>
          <p:nvPr/>
        </p:nvSpPr>
        <p:spPr>
          <a:xfrm>
            <a:off x="2159952" y="1604071"/>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sz="2625" dirty="0"/>
          </a:p>
        </p:txBody>
      </p:sp>
      <p:sp>
        <p:nvSpPr>
          <p:cNvPr id="4" name="Titolo 1">
            <a:extLst>
              <a:ext uri="{FF2B5EF4-FFF2-40B4-BE49-F238E27FC236}">
                <a16:creationId xmlns:a16="http://schemas.microsoft.com/office/drawing/2014/main" id="{F8BECAA0-BCB4-0795-1B5C-874F357E1081}"/>
              </a:ext>
            </a:extLst>
          </p:cNvPr>
          <p:cNvSpPr txBox="1">
            <a:spLocks/>
          </p:cNvSpPr>
          <p:nvPr/>
        </p:nvSpPr>
        <p:spPr>
          <a:xfrm>
            <a:off x="179385" y="231777"/>
            <a:ext cx="1309634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Évaluation environnementale – Liste de contrôle A</a:t>
            </a:r>
          </a:p>
        </p:txBody>
      </p:sp>
      <p:sp>
        <p:nvSpPr>
          <p:cNvPr id="7" name="Titolo 6">
            <a:extLst>
              <a:ext uri="{FF2B5EF4-FFF2-40B4-BE49-F238E27FC236}">
                <a16:creationId xmlns:a16="http://schemas.microsoft.com/office/drawing/2014/main" id="{3A7FBF5A-CDAC-5B25-FCD4-39B5D2FE6AE6}"/>
              </a:ext>
            </a:extLst>
          </p:cNvPr>
          <p:cNvSpPr>
            <a:spLocks noGrp="1"/>
          </p:cNvSpPr>
          <p:nvPr>
            <p:ph type="title"/>
          </p:nvPr>
        </p:nvSpPr>
        <p:spPr/>
        <p:txBody>
          <a:bodyPr/>
          <a:lstStyle/>
          <a:p>
            <a:r>
              <a:rPr lang="fr" dirty="0"/>
              <a:t> </a:t>
            </a:r>
          </a:p>
        </p:txBody>
      </p:sp>
      <p:graphicFrame>
        <p:nvGraphicFramePr>
          <p:cNvPr id="20" name="Tabella 19">
            <a:extLst>
              <a:ext uri="{FF2B5EF4-FFF2-40B4-BE49-F238E27FC236}">
                <a16:creationId xmlns:a16="http://schemas.microsoft.com/office/drawing/2014/main" id="{9BC77D24-9F79-3EE2-304D-834D5D19BA3A}"/>
              </a:ext>
            </a:extLst>
          </p:cNvPr>
          <p:cNvGraphicFramePr>
            <a:graphicFrameLocks noGrp="1"/>
          </p:cNvGraphicFramePr>
          <p:nvPr>
            <p:extLst>
              <p:ext uri="{D42A27DB-BD31-4B8C-83A1-F6EECF244321}">
                <p14:modId xmlns:p14="http://schemas.microsoft.com/office/powerpoint/2010/main" val="140951376"/>
              </p:ext>
            </p:extLst>
          </p:nvPr>
        </p:nvGraphicFramePr>
        <p:xfrm>
          <a:off x="542611" y="839781"/>
          <a:ext cx="9706708" cy="1057189"/>
        </p:xfrm>
        <a:graphic>
          <a:graphicData uri="http://schemas.openxmlformats.org/drawingml/2006/table">
            <a:tbl>
              <a:tblPr bandRow="1">
                <a:tableStyleId>{5C22544A-7EE6-4342-B048-85BDC9FD1C3A}</a:tableStyleId>
              </a:tblPr>
              <a:tblGrid>
                <a:gridCol w="9706708">
                  <a:extLst>
                    <a:ext uri="{9D8B030D-6E8A-4147-A177-3AD203B41FA5}">
                      <a16:colId xmlns:a16="http://schemas.microsoft.com/office/drawing/2014/main" val="3598019489"/>
                    </a:ext>
                  </a:extLst>
                </a:gridCol>
              </a:tblGrid>
              <a:tr h="335765">
                <a:tc>
                  <a:txBody>
                    <a:bodyPr/>
                    <a:lstStyle/>
                    <a:p>
                      <a:pPr>
                        <a:lnSpc>
                          <a:spcPct val="115000"/>
                        </a:lnSpc>
                        <a:spcAft>
                          <a:spcPts val="1000"/>
                        </a:spcAft>
                      </a:pPr>
                      <a:r>
                        <a:rPr lang="fr" sz="1600" b="1" dirty="0">
                          <a:solidFill>
                            <a:srgbClr val="000000"/>
                          </a:solidFill>
                          <a:effectLst/>
                          <a:latin typeface="Open Sans" panose="020B0606030504020204" pitchFamily="34" charset="0"/>
                          <a:ea typeface="Open Sans" panose="020B0606030504020204" pitchFamily="34" charset="0"/>
                        </a:rPr>
                        <a:t>Évaluation environnementale– Liste de contrôle A</a:t>
                      </a:r>
                      <a:endParaRPr lang="it-IT" sz="1600"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1649011505"/>
                  </a:ext>
                </a:extLst>
              </a:tr>
              <a:tr h="532675">
                <a:tc>
                  <a:txBody>
                    <a:bodyPr/>
                    <a:lstStyle/>
                    <a:p>
                      <a:pPr>
                        <a:lnSpc>
                          <a:spcPct val="115000"/>
                        </a:lnSpc>
                        <a:spcAft>
                          <a:spcPts val="1000"/>
                        </a:spcAft>
                      </a:pPr>
                      <a:r>
                        <a:rPr lang="fr" sz="1400" dirty="0">
                          <a:solidFill>
                            <a:srgbClr val="000000"/>
                          </a:solidFill>
                          <a:effectLst/>
                          <a:latin typeface="Open Sans" panose="020B0606030504020204" pitchFamily="34" charset="0"/>
                          <a:ea typeface="Calibri" panose="020F0502020204030204" pitchFamily="34" charset="0"/>
                        </a:rPr>
                        <a:t>Cette liste de contrôle A est à remplir pour la soumission des propositions relevant des objectifs spécifiques suivants : O.s 1.1, 1.3, 2.1. 2.4, 2.5, 2.6. En fonction des réponses apportées, des informations complémentaires pourront être demandées. Pour plus de détails, voir les listes de contrôle B et C.</a:t>
                      </a:r>
                      <a:endParaRPr lang="it-IT" sz="2000"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945446165"/>
                  </a:ext>
                </a:extLst>
              </a:tr>
            </a:tbl>
          </a:graphicData>
        </a:graphic>
      </p:graphicFrame>
      <p:pic>
        <p:nvPicPr>
          <p:cNvPr id="22" name="Immagine 21">
            <a:extLst>
              <a:ext uri="{FF2B5EF4-FFF2-40B4-BE49-F238E27FC236}">
                <a16:creationId xmlns:a16="http://schemas.microsoft.com/office/drawing/2014/main" id="{2C4E801F-9CCA-3154-5A65-C89CFEDA8159}"/>
              </a:ext>
            </a:extLst>
          </p:cNvPr>
          <p:cNvPicPr>
            <a:picLocks noChangeAspect="1"/>
          </p:cNvPicPr>
          <p:nvPr/>
        </p:nvPicPr>
        <p:blipFill>
          <a:blip r:embed="rId2"/>
          <a:stretch>
            <a:fillRect/>
          </a:stretch>
        </p:blipFill>
        <p:spPr>
          <a:xfrm>
            <a:off x="542611" y="1904440"/>
            <a:ext cx="4867991" cy="5634316"/>
          </a:xfrm>
          <a:prstGeom prst="rect">
            <a:avLst/>
          </a:prstGeom>
        </p:spPr>
      </p:pic>
      <p:pic>
        <p:nvPicPr>
          <p:cNvPr id="24" name="Immagine 23">
            <a:extLst>
              <a:ext uri="{FF2B5EF4-FFF2-40B4-BE49-F238E27FC236}">
                <a16:creationId xmlns:a16="http://schemas.microsoft.com/office/drawing/2014/main" id="{2EFE0857-B977-18B1-6E8A-4581738984DB}"/>
              </a:ext>
            </a:extLst>
          </p:cNvPr>
          <p:cNvPicPr>
            <a:picLocks noChangeAspect="1"/>
          </p:cNvPicPr>
          <p:nvPr/>
        </p:nvPicPr>
        <p:blipFill>
          <a:blip r:embed="rId3"/>
          <a:stretch>
            <a:fillRect/>
          </a:stretch>
        </p:blipFill>
        <p:spPr>
          <a:xfrm>
            <a:off x="5667271" y="1898739"/>
            <a:ext cx="5807948" cy="5634317"/>
          </a:xfrm>
          <a:prstGeom prst="rect">
            <a:avLst/>
          </a:prstGeom>
        </p:spPr>
      </p:pic>
    </p:spTree>
    <p:extLst>
      <p:ext uri="{BB962C8B-B14F-4D97-AF65-F5344CB8AC3E}">
        <p14:creationId xmlns:p14="http://schemas.microsoft.com/office/powerpoint/2010/main" val="1901636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35</a:t>
            </a:fld>
            <a:endParaRPr lang="it-IT" b="1" dirty="0">
              <a:solidFill>
                <a:schemeClr val="bg1"/>
              </a:solidFill>
            </a:endParaRPr>
          </a:p>
        </p:txBody>
      </p:sp>
      <p:sp>
        <p:nvSpPr>
          <p:cNvPr id="12" name="Segnaposto contenuto 2"/>
          <p:cNvSpPr txBox="1">
            <a:spLocks/>
          </p:cNvSpPr>
          <p:nvPr/>
        </p:nvSpPr>
        <p:spPr>
          <a:xfrm>
            <a:off x="2090523" y="1604071"/>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sz="2625" dirty="0"/>
          </a:p>
        </p:txBody>
      </p:sp>
      <p:sp>
        <p:nvSpPr>
          <p:cNvPr id="4" name="Titolo 1">
            <a:extLst>
              <a:ext uri="{FF2B5EF4-FFF2-40B4-BE49-F238E27FC236}">
                <a16:creationId xmlns:a16="http://schemas.microsoft.com/office/drawing/2014/main" id="{F8BECAA0-BCB4-0795-1B5C-874F357E1081}"/>
              </a:ext>
            </a:extLst>
          </p:cNvPr>
          <p:cNvSpPr txBox="1">
            <a:spLocks/>
          </p:cNvSpPr>
          <p:nvPr/>
        </p:nvSpPr>
        <p:spPr>
          <a:xfrm>
            <a:off x="179385" y="231777"/>
            <a:ext cx="1309634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lang="fr" cap="small" dirty="0">
                <a:solidFill>
                  <a:srgbClr val="DA5C58"/>
                </a:solidFill>
              </a:rPr>
              <a:t>Évaluation</a:t>
            </a: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 environnementale – Liste de contrôle B</a:t>
            </a:r>
          </a:p>
        </p:txBody>
      </p:sp>
      <p:sp>
        <p:nvSpPr>
          <p:cNvPr id="7" name="Titolo 6">
            <a:extLst>
              <a:ext uri="{FF2B5EF4-FFF2-40B4-BE49-F238E27FC236}">
                <a16:creationId xmlns:a16="http://schemas.microsoft.com/office/drawing/2014/main" id="{3A7FBF5A-CDAC-5B25-FCD4-39B5D2FE6AE6}"/>
              </a:ext>
            </a:extLst>
          </p:cNvPr>
          <p:cNvSpPr>
            <a:spLocks noGrp="1"/>
          </p:cNvSpPr>
          <p:nvPr>
            <p:ph type="title"/>
          </p:nvPr>
        </p:nvSpPr>
        <p:spPr/>
        <p:txBody>
          <a:bodyPr/>
          <a:lstStyle/>
          <a:p>
            <a:r>
              <a:rPr lang="fr" dirty="0"/>
              <a:t> </a:t>
            </a:r>
          </a:p>
        </p:txBody>
      </p:sp>
      <p:pic>
        <p:nvPicPr>
          <p:cNvPr id="17" name="Immagine 16">
            <a:extLst>
              <a:ext uri="{FF2B5EF4-FFF2-40B4-BE49-F238E27FC236}">
                <a16:creationId xmlns:a16="http://schemas.microsoft.com/office/drawing/2014/main" id="{BBE4A741-5938-5957-565E-E5799D18AA7A}"/>
              </a:ext>
            </a:extLst>
          </p:cNvPr>
          <p:cNvPicPr>
            <a:picLocks noChangeAspect="1"/>
          </p:cNvPicPr>
          <p:nvPr/>
        </p:nvPicPr>
        <p:blipFill>
          <a:blip r:embed="rId2"/>
          <a:stretch>
            <a:fillRect/>
          </a:stretch>
        </p:blipFill>
        <p:spPr>
          <a:xfrm>
            <a:off x="558903" y="2140030"/>
            <a:ext cx="6736717" cy="4342342"/>
          </a:xfrm>
          <a:prstGeom prst="rect">
            <a:avLst/>
          </a:prstGeom>
        </p:spPr>
      </p:pic>
      <p:pic>
        <p:nvPicPr>
          <p:cNvPr id="19" name="Immagine 18">
            <a:extLst>
              <a:ext uri="{FF2B5EF4-FFF2-40B4-BE49-F238E27FC236}">
                <a16:creationId xmlns:a16="http://schemas.microsoft.com/office/drawing/2014/main" id="{9517B061-9E23-6E90-CCA2-9D8EC5FAE4B3}"/>
              </a:ext>
            </a:extLst>
          </p:cNvPr>
          <p:cNvPicPr>
            <a:picLocks noChangeAspect="1"/>
          </p:cNvPicPr>
          <p:nvPr/>
        </p:nvPicPr>
        <p:blipFill>
          <a:blip r:embed="rId3"/>
          <a:stretch>
            <a:fillRect/>
          </a:stretch>
        </p:blipFill>
        <p:spPr>
          <a:xfrm>
            <a:off x="7295620" y="2140030"/>
            <a:ext cx="7634234" cy="4429458"/>
          </a:xfrm>
          <a:prstGeom prst="rect">
            <a:avLst/>
          </a:prstGeom>
        </p:spPr>
      </p:pic>
      <p:graphicFrame>
        <p:nvGraphicFramePr>
          <p:cNvPr id="20" name="Tabella 19">
            <a:extLst>
              <a:ext uri="{FF2B5EF4-FFF2-40B4-BE49-F238E27FC236}">
                <a16:creationId xmlns:a16="http://schemas.microsoft.com/office/drawing/2014/main" id="{9BC77D24-9F79-3EE2-304D-834D5D19BA3A}"/>
              </a:ext>
            </a:extLst>
          </p:cNvPr>
          <p:cNvGraphicFramePr>
            <a:graphicFrameLocks noGrp="1"/>
          </p:cNvGraphicFramePr>
          <p:nvPr>
            <p:extLst>
              <p:ext uri="{D42A27DB-BD31-4B8C-83A1-F6EECF244321}">
                <p14:modId xmlns:p14="http://schemas.microsoft.com/office/powerpoint/2010/main" val="4147410593"/>
              </p:ext>
            </p:extLst>
          </p:nvPr>
        </p:nvGraphicFramePr>
        <p:xfrm>
          <a:off x="558903" y="839781"/>
          <a:ext cx="8434371" cy="1066730"/>
        </p:xfrm>
        <a:graphic>
          <a:graphicData uri="http://schemas.openxmlformats.org/drawingml/2006/table">
            <a:tbl>
              <a:tblPr bandRow="1">
                <a:tableStyleId>{5C22544A-7EE6-4342-B048-85BDC9FD1C3A}</a:tableStyleId>
              </a:tblPr>
              <a:tblGrid>
                <a:gridCol w="8434371">
                  <a:extLst>
                    <a:ext uri="{9D8B030D-6E8A-4147-A177-3AD203B41FA5}">
                      <a16:colId xmlns:a16="http://schemas.microsoft.com/office/drawing/2014/main" val="3598019489"/>
                    </a:ext>
                  </a:extLst>
                </a:gridCol>
              </a:tblGrid>
              <a:tr h="346068">
                <a:tc>
                  <a:txBody>
                    <a:bodyPr/>
                    <a:lstStyle/>
                    <a:p>
                      <a:pPr>
                        <a:lnSpc>
                          <a:spcPct val="115000"/>
                        </a:lnSpc>
                        <a:spcAft>
                          <a:spcPts val="1000"/>
                        </a:spcAft>
                      </a:pPr>
                      <a:r>
                        <a:rPr lang="fr" sz="1600" b="1" dirty="0">
                          <a:effectLst/>
                          <a:latin typeface="Open Sans" panose="020B0606030504020204" pitchFamily="34" charset="0"/>
                          <a:ea typeface="Open Sans" panose="020B0606030504020204" pitchFamily="34" charset="0"/>
                          <a:cs typeface="Open Sans" panose="020B0606030504020204" pitchFamily="34" charset="0"/>
                        </a:rPr>
                        <a:t>Effets environnementaux – Liste de contrôle B</a:t>
                      </a:r>
                      <a:endParaRPr lang="it-IT" sz="1600" b="1" dirty="0">
                        <a:effectLst/>
                        <a:latin typeface="Open Sans" panose="020B0606030504020204" pitchFamily="34" charset="0"/>
                        <a:ea typeface="Open Sans" panose="020B0606030504020204" pitchFamily="34" charset="0"/>
                        <a:cs typeface="Open Sans" panose="020B0606030504020204" pitchFamily="34" charset="0"/>
                      </a:endParaRPr>
                    </a:p>
                  </a:txBody>
                  <a:tcPr marL="68580" marR="68580" marT="0" marB="0"/>
                </a:tc>
                <a:extLst>
                  <a:ext uri="{0D108BD9-81ED-4DB2-BD59-A6C34878D82A}">
                    <a16:rowId xmlns:a16="http://schemas.microsoft.com/office/drawing/2014/main" val="1649011505"/>
                  </a:ext>
                </a:extLst>
              </a:tr>
              <a:tr h="549022">
                <a:tc>
                  <a:txBody>
                    <a:bodyPr/>
                    <a:lstStyle/>
                    <a:p>
                      <a:pPr>
                        <a:lnSpc>
                          <a:spcPct val="115000"/>
                        </a:lnSpc>
                        <a:spcAft>
                          <a:spcPts val="1000"/>
                        </a:spcAft>
                      </a:pPr>
                      <a:r>
                        <a:rPr lang="fr" sz="1400" u="sng" dirty="0">
                          <a:effectLst/>
                          <a:latin typeface="Open Sans" panose="020B0606030504020204" pitchFamily="34" charset="0"/>
                          <a:ea typeface="Open Sans" panose="020B0606030504020204" pitchFamily="34" charset="0"/>
                          <a:cs typeface="Open Sans" panose="020B0606030504020204" pitchFamily="34" charset="0"/>
                        </a:rPr>
                        <a:t>La liste de contrôle B </a:t>
                      </a:r>
                      <a:r>
                        <a:rPr lang="fr" sz="1400" dirty="0">
                          <a:effectLst/>
                          <a:latin typeface="Open Sans" panose="020B0606030504020204" pitchFamily="34" charset="0"/>
                          <a:ea typeface="Open Sans" panose="020B0606030504020204" pitchFamily="34" charset="0"/>
                          <a:cs typeface="Open Sans" panose="020B0606030504020204" pitchFamily="34" charset="0"/>
                        </a:rPr>
                        <a:t>est requise uniquement pour les propositions nécessitant une évaluation environnementale plus détaillée, basée sur les informations fournies dans les cases de la liste de contrôle A (colonne Oui/Non).</a:t>
                      </a:r>
                      <a:endParaRPr lang="it-IT" sz="2000" dirty="0">
                        <a:effectLst/>
                        <a:latin typeface="Open Sans" panose="020B0606030504020204" pitchFamily="34" charset="0"/>
                        <a:ea typeface="Open Sans" panose="020B0606030504020204" pitchFamily="34" charset="0"/>
                        <a:cs typeface="Open Sans" panose="020B0606030504020204" pitchFamily="34" charset="0"/>
                      </a:endParaRPr>
                    </a:p>
                  </a:txBody>
                  <a:tcPr marL="68580" marR="68580" marT="0" marB="0"/>
                </a:tc>
                <a:extLst>
                  <a:ext uri="{0D108BD9-81ED-4DB2-BD59-A6C34878D82A}">
                    <a16:rowId xmlns:a16="http://schemas.microsoft.com/office/drawing/2014/main" val="945446165"/>
                  </a:ext>
                </a:extLst>
              </a:tr>
            </a:tbl>
          </a:graphicData>
        </a:graphic>
      </p:graphicFrame>
    </p:spTree>
    <p:extLst>
      <p:ext uri="{BB962C8B-B14F-4D97-AF65-F5344CB8AC3E}">
        <p14:creationId xmlns:p14="http://schemas.microsoft.com/office/powerpoint/2010/main" val="8734071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e 5"/>
          <p:cNvSpPr/>
          <p:nvPr/>
        </p:nvSpPr>
        <p:spPr>
          <a:xfrm>
            <a:off x="12581422" y="8374016"/>
            <a:ext cx="377975" cy="377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362"/>
          </a:p>
        </p:txBody>
      </p:sp>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36</a:t>
            </a:fld>
            <a:endParaRPr lang="it-IT" b="1" dirty="0">
              <a:solidFill>
                <a:schemeClr val="bg1"/>
              </a:solidFill>
            </a:endParaRPr>
          </a:p>
        </p:txBody>
      </p:sp>
      <p:sp>
        <p:nvSpPr>
          <p:cNvPr id="12" name="Segnaposto contenuto 2"/>
          <p:cNvSpPr txBox="1">
            <a:spLocks/>
          </p:cNvSpPr>
          <p:nvPr/>
        </p:nvSpPr>
        <p:spPr>
          <a:xfrm>
            <a:off x="2090523" y="1604071"/>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sz="2625" dirty="0"/>
          </a:p>
        </p:txBody>
      </p:sp>
      <p:sp>
        <p:nvSpPr>
          <p:cNvPr id="4" name="Titolo 1">
            <a:extLst>
              <a:ext uri="{FF2B5EF4-FFF2-40B4-BE49-F238E27FC236}">
                <a16:creationId xmlns:a16="http://schemas.microsoft.com/office/drawing/2014/main" id="{F8BECAA0-BCB4-0795-1B5C-874F357E1081}"/>
              </a:ext>
            </a:extLst>
          </p:cNvPr>
          <p:cNvSpPr txBox="1">
            <a:spLocks/>
          </p:cNvSpPr>
          <p:nvPr/>
        </p:nvSpPr>
        <p:spPr>
          <a:xfrm>
            <a:off x="179385" y="231777"/>
            <a:ext cx="1309634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lang="fr" cap="small" dirty="0">
                <a:solidFill>
                  <a:srgbClr val="DA5C58"/>
                </a:solidFill>
              </a:rPr>
              <a:t>Évaluation</a:t>
            </a: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 environnementale – Liste de contrôle C</a:t>
            </a:r>
          </a:p>
        </p:txBody>
      </p:sp>
      <p:sp>
        <p:nvSpPr>
          <p:cNvPr id="7" name="Titolo 6">
            <a:extLst>
              <a:ext uri="{FF2B5EF4-FFF2-40B4-BE49-F238E27FC236}">
                <a16:creationId xmlns:a16="http://schemas.microsoft.com/office/drawing/2014/main" id="{3A7FBF5A-CDAC-5B25-FCD4-39B5D2FE6AE6}"/>
              </a:ext>
            </a:extLst>
          </p:cNvPr>
          <p:cNvSpPr>
            <a:spLocks noGrp="1"/>
          </p:cNvSpPr>
          <p:nvPr>
            <p:ph type="title"/>
          </p:nvPr>
        </p:nvSpPr>
        <p:spPr/>
        <p:txBody>
          <a:bodyPr/>
          <a:lstStyle/>
          <a:p>
            <a:r>
              <a:rPr lang="fr" dirty="0"/>
              <a:t> </a:t>
            </a:r>
          </a:p>
        </p:txBody>
      </p:sp>
      <p:graphicFrame>
        <p:nvGraphicFramePr>
          <p:cNvPr id="20" name="Tabella 19">
            <a:extLst>
              <a:ext uri="{FF2B5EF4-FFF2-40B4-BE49-F238E27FC236}">
                <a16:creationId xmlns:a16="http://schemas.microsoft.com/office/drawing/2014/main" id="{9BC77D24-9F79-3EE2-304D-834D5D19BA3A}"/>
              </a:ext>
            </a:extLst>
          </p:cNvPr>
          <p:cNvGraphicFramePr>
            <a:graphicFrameLocks noGrp="1"/>
          </p:cNvGraphicFramePr>
          <p:nvPr>
            <p:extLst>
              <p:ext uri="{D42A27DB-BD31-4B8C-83A1-F6EECF244321}">
                <p14:modId xmlns:p14="http://schemas.microsoft.com/office/powerpoint/2010/main" val="3409434074"/>
              </p:ext>
            </p:extLst>
          </p:nvPr>
        </p:nvGraphicFramePr>
        <p:xfrm>
          <a:off x="562707" y="839781"/>
          <a:ext cx="12713025" cy="1418627"/>
        </p:xfrm>
        <a:graphic>
          <a:graphicData uri="http://schemas.openxmlformats.org/drawingml/2006/table">
            <a:tbl>
              <a:tblPr bandRow="1">
                <a:tableStyleId>{5C22544A-7EE6-4342-B048-85BDC9FD1C3A}</a:tableStyleId>
              </a:tblPr>
              <a:tblGrid>
                <a:gridCol w="12713025">
                  <a:extLst>
                    <a:ext uri="{9D8B030D-6E8A-4147-A177-3AD203B41FA5}">
                      <a16:colId xmlns:a16="http://schemas.microsoft.com/office/drawing/2014/main" val="3598019489"/>
                    </a:ext>
                  </a:extLst>
                </a:gridCol>
              </a:tblGrid>
              <a:tr h="452601">
                <a:tc>
                  <a:txBody>
                    <a:bodyPr/>
                    <a:lstStyle/>
                    <a:p>
                      <a:pPr>
                        <a:lnSpc>
                          <a:spcPct val="115000"/>
                        </a:lnSpc>
                      </a:pPr>
                      <a:r>
                        <a:rPr lang="fr" sz="1600" b="1"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Rapport environnemental – Liste de contrôle C</a:t>
                      </a:r>
                      <a:endParaRPr lang="it-IT" sz="2000" dirty="0">
                        <a:effectLst/>
                        <a:latin typeface="Open Sans" panose="020B0606030504020204" pitchFamily="34" charset="0"/>
                        <a:ea typeface="Open Sans" panose="020B0606030504020204" pitchFamily="34" charset="0"/>
                        <a:cs typeface="Open Sans" panose="020B0606030504020204" pitchFamily="34" charset="0"/>
                      </a:endParaRPr>
                    </a:p>
                  </a:txBody>
                  <a:tcPr marL="68580" marR="68580" marT="0" marB="0"/>
                </a:tc>
                <a:extLst>
                  <a:ext uri="{0D108BD9-81ED-4DB2-BD59-A6C34878D82A}">
                    <a16:rowId xmlns:a16="http://schemas.microsoft.com/office/drawing/2014/main" val="1649011505"/>
                  </a:ext>
                </a:extLst>
              </a:tr>
              <a:tr h="812871">
                <a:tc>
                  <a:txBody>
                    <a:bodyPr/>
                    <a:lstStyle/>
                    <a:p>
                      <a:pPr>
                        <a:lnSpc>
                          <a:spcPct val="115000"/>
                        </a:lnSpc>
                      </a:pPr>
                      <a:r>
                        <a:rPr lang="fr" sz="1400" b="1" u="sng"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La liste de contrôle C </a:t>
                      </a:r>
                      <a:r>
                        <a:rPr lang="fr" sz="14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n'est requise que pour les propositions qui nécessitent un niveau d'évaluation environnementale plus élevé, c'est-à-dire pour tous les projets comprenant une infrastructure d'au moins 1 million d'euros ou/et les projets comprenant des investissements dans des infrastructures d'une durée de vie de 5 ans ou plus. Le cas échéant, référence peut être faite aux informations déjà incluses dans le formulaire de candidature.</a:t>
                      </a:r>
                      <a:endParaRPr lang="it-IT" sz="2000" dirty="0">
                        <a:effectLst/>
                        <a:latin typeface="Open Sans" panose="020B0606030504020204" pitchFamily="34" charset="0"/>
                        <a:ea typeface="Open Sans" panose="020B0606030504020204" pitchFamily="34" charset="0"/>
                        <a:cs typeface="Open Sans" panose="020B0606030504020204" pitchFamily="34" charset="0"/>
                      </a:endParaRPr>
                    </a:p>
                    <a:p>
                      <a:pPr>
                        <a:lnSpc>
                          <a:spcPct val="115000"/>
                        </a:lnSpc>
                        <a:spcAft>
                          <a:spcPts val="1000"/>
                        </a:spcAft>
                      </a:pPr>
                      <a:r>
                        <a:rPr lang="fr" sz="14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Si un rapport environnemental/vulnérabilité existe déjà, celui-ci peut être envoyé à l'AG, en complément des informations fournies ci-dessous.</a:t>
                      </a:r>
                      <a:endParaRPr lang="it-IT" sz="2000" dirty="0">
                        <a:effectLst/>
                        <a:latin typeface="Open Sans" panose="020B0606030504020204" pitchFamily="34" charset="0"/>
                        <a:ea typeface="Open Sans" panose="020B0606030504020204" pitchFamily="34" charset="0"/>
                        <a:cs typeface="Open Sans" panose="020B0606030504020204" pitchFamily="34" charset="0"/>
                      </a:endParaRPr>
                    </a:p>
                  </a:txBody>
                  <a:tcPr marL="68580" marR="68580" marT="0" marB="0"/>
                </a:tc>
                <a:extLst>
                  <a:ext uri="{0D108BD9-81ED-4DB2-BD59-A6C34878D82A}">
                    <a16:rowId xmlns:a16="http://schemas.microsoft.com/office/drawing/2014/main" val="945446165"/>
                  </a:ext>
                </a:extLst>
              </a:tr>
            </a:tbl>
          </a:graphicData>
        </a:graphic>
      </p:graphicFrame>
      <p:pic>
        <p:nvPicPr>
          <p:cNvPr id="5" name="Immagine 4">
            <a:extLst>
              <a:ext uri="{FF2B5EF4-FFF2-40B4-BE49-F238E27FC236}">
                <a16:creationId xmlns:a16="http://schemas.microsoft.com/office/drawing/2014/main" id="{267766C0-97B3-3436-30EC-0286BB2C882E}"/>
              </a:ext>
            </a:extLst>
          </p:cNvPr>
          <p:cNvPicPr>
            <a:picLocks noChangeAspect="1"/>
          </p:cNvPicPr>
          <p:nvPr/>
        </p:nvPicPr>
        <p:blipFill>
          <a:blip r:embed="rId2"/>
          <a:stretch>
            <a:fillRect/>
          </a:stretch>
        </p:blipFill>
        <p:spPr>
          <a:xfrm>
            <a:off x="562707" y="2363174"/>
            <a:ext cx="5776869" cy="5168778"/>
          </a:xfrm>
          <a:prstGeom prst="rect">
            <a:avLst/>
          </a:prstGeom>
        </p:spPr>
      </p:pic>
      <p:pic>
        <p:nvPicPr>
          <p:cNvPr id="9" name="Immagine 8">
            <a:extLst>
              <a:ext uri="{FF2B5EF4-FFF2-40B4-BE49-F238E27FC236}">
                <a16:creationId xmlns:a16="http://schemas.microsoft.com/office/drawing/2014/main" id="{802E4B15-BC48-D330-A1A5-DB252AE554BC}"/>
              </a:ext>
            </a:extLst>
          </p:cNvPr>
          <p:cNvPicPr>
            <a:picLocks noChangeAspect="1"/>
          </p:cNvPicPr>
          <p:nvPr/>
        </p:nvPicPr>
        <p:blipFill>
          <a:blip r:embed="rId3"/>
          <a:stretch>
            <a:fillRect/>
          </a:stretch>
        </p:blipFill>
        <p:spPr>
          <a:xfrm>
            <a:off x="6339576" y="2363174"/>
            <a:ext cx="5457807" cy="5351273"/>
          </a:xfrm>
          <a:prstGeom prst="rect">
            <a:avLst/>
          </a:prstGeom>
        </p:spPr>
      </p:pic>
    </p:spTree>
    <p:extLst>
      <p:ext uri="{BB962C8B-B14F-4D97-AF65-F5344CB8AC3E}">
        <p14:creationId xmlns:p14="http://schemas.microsoft.com/office/powerpoint/2010/main" val="13766228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0FF98-115B-9233-30C2-14774EF92645}"/>
              </a:ext>
            </a:extLst>
          </p:cNvPr>
          <p:cNvSpPr>
            <a:spLocks noGrp="1"/>
          </p:cNvSpPr>
          <p:nvPr>
            <p:ph type="title"/>
          </p:nvPr>
        </p:nvSpPr>
        <p:spPr>
          <a:xfrm>
            <a:off x="819397" y="3269298"/>
            <a:ext cx="7135566" cy="1739900"/>
          </a:xfrm>
        </p:spPr>
        <p:txBody>
          <a:bodyPr/>
          <a:lstStyle/>
          <a:p>
            <a:r>
              <a:rPr lang="fr" dirty="0" err="1"/>
              <a:t>Préparé </a:t>
            </a:r>
            <a:r>
              <a:rPr lang="fr" dirty="0"/>
              <a:t>par :</a:t>
            </a:r>
            <a:br>
              <a:rPr lang="it-IT" dirty="0"/>
            </a:br>
            <a:r>
              <a:rPr lang="fr" sz="4000" dirty="0"/>
              <a:t>Équipe de l'autorité de Gestion</a:t>
            </a:r>
            <a:endParaRPr lang="en-FR" dirty="0"/>
          </a:p>
        </p:txBody>
      </p:sp>
    </p:spTree>
    <p:extLst>
      <p:ext uri="{BB962C8B-B14F-4D97-AF65-F5344CB8AC3E}">
        <p14:creationId xmlns:p14="http://schemas.microsoft.com/office/powerpoint/2010/main" val="16731963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a:xfrm>
            <a:off x="2211534" y="342041"/>
            <a:ext cx="10799445" cy="1125109"/>
          </a:xfrm>
        </p:spPr>
        <p:txBody>
          <a:bodyPr>
            <a:noAutofit/>
          </a:bodyPr>
          <a:lstStyle/>
          <a:p>
            <a:pPr algn="l"/>
            <a:r>
              <a:rPr lang="fr" sz="3674" i="1" dirty="0">
                <a:solidFill>
                  <a:srgbClr val="C00000"/>
                </a:solidFill>
                <a:latin typeface="Calibri" panose="020F0502020204030204" pitchFamily="34" charset="0"/>
                <a:cs typeface="Arial" panose="020B0604020202020204" pitchFamily="34" charset="0"/>
              </a:rPr>
              <a:t> </a:t>
            </a:r>
          </a:p>
        </p:txBody>
      </p:sp>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38</a:t>
            </a:fld>
            <a:endParaRPr lang="it-IT" b="1" dirty="0">
              <a:solidFill>
                <a:schemeClr val="bg1"/>
              </a:solidFill>
            </a:endParaRPr>
          </a:p>
        </p:txBody>
      </p:sp>
      <p:sp>
        <p:nvSpPr>
          <p:cNvPr id="12" name="Segnaposto contenuto 2"/>
          <p:cNvSpPr txBox="1">
            <a:spLocks/>
          </p:cNvSpPr>
          <p:nvPr/>
        </p:nvSpPr>
        <p:spPr>
          <a:xfrm>
            <a:off x="2090523" y="1604071"/>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sz="2625" dirty="0"/>
          </a:p>
        </p:txBody>
      </p:sp>
      <p:sp>
        <p:nvSpPr>
          <p:cNvPr id="33" name="CasellaDiTesto 32"/>
          <p:cNvSpPr txBox="1"/>
          <p:nvPr/>
        </p:nvSpPr>
        <p:spPr>
          <a:xfrm>
            <a:off x="1049866" y="1381473"/>
            <a:ext cx="12970933" cy="461665"/>
          </a:xfrm>
          <a:prstGeom prst="rect">
            <a:avLst/>
          </a:prstGeom>
          <a:noFill/>
        </p:spPr>
        <p:txBody>
          <a:bodyPr wrap="square">
            <a:spAutoFit/>
          </a:bodyPr>
          <a:lstStyle/>
          <a:p>
            <a:pPr algn="just">
              <a:defRPr/>
            </a:pPr>
            <a:r>
              <a:rPr lang="fr" sz="2400" i="1" dirty="0">
                <a:latin typeface="Open Sans" panose="020B0606030504020204" pitchFamily="34" charset="0"/>
                <a:ea typeface="Open Sans" panose="020B0606030504020204" pitchFamily="34" charset="0"/>
                <a:cs typeface="Open Sans" panose="020B0606030504020204" pitchFamily="34" charset="0"/>
              </a:rPr>
              <a:t>Vous pouvez télécharger à tout moment les </a:t>
            </a:r>
            <a:r>
              <a:rPr lang="fr" sz="2400" i="1" dirty="0" err="1">
                <a:latin typeface="Open Sans" panose="020B0606030504020204" pitchFamily="34" charset="0"/>
                <a:ea typeface="Open Sans" panose="020B0606030504020204" pitchFamily="34" charset="0"/>
                <a:cs typeface="Open Sans" panose="020B0606030504020204" pitchFamily="34" charset="0"/>
              </a:rPr>
              <a:t>documents </a:t>
            </a:r>
            <a:r>
              <a:rPr lang="fr" sz="2400" i="1" dirty="0">
                <a:latin typeface="Open Sans" panose="020B0606030504020204" pitchFamily="34" charset="0"/>
                <a:ea typeface="Open Sans" panose="020B0606030504020204" pitchFamily="34" charset="0"/>
                <a:cs typeface="Open Sans" panose="020B0606030504020204" pitchFamily="34" charset="0"/>
              </a:rPr>
              <a:t>en ligne, </a:t>
            </a:r>
            <a:r>
              <a:rPr lang="fr" sz="2400" i="1" dirty="0" err="1">
                <a:latin typeface="Open Sans" panose="020B0606030504020204" pitchFamily="34" charset="0"/>
                <a:ea typeface="Open Sans" panose="020B0606030504020204" pitchFamily="34" charset="0"/>
                <a:cs typeface="Open Sans" panose="020B0606030504020204" pitchFamily="34" charset="0"/>
              </a:rPr>
              <a:t>avant </a:t>
            </a:r>
            <a:r>
              <a:rPr lang="fr" sz="2400" i="1" dirty="0">
                <a:latin typeface="Open Sans" panose="020B0606030504020204" pitchFamily="34" charset="0"/>
                <a:ea typeface="Open Sans" panose="020B0606030504020204" pitchFamily="34" charset="0"/>
                <a:cs typeface="Open Sans" panose="020B0606030504020204" pitchFamily="34" charset="0"/>
              </a:rPr>
              <a:t>la date limite</a:t>
            </a:r>
          </a:p>
        </p:txBody>
      </p:sp>
      <p:sp>
        <p:nvSpPr>
          <p:cNvPr id="4" name="Titolo 1">
            <a:extLst>
              <a:ext uri="{FF2B5EF4-FFF2-40B4-BE49-F238E27FC236}">
                <a16:creationId xmlns:a16="http://schemas.microsoft.com/office/drawing/2014/main" id="{F8BECAA0-BCB4-0795-1B5C-874F357E1081}"/>
              </a:ext>
            </a:extLst>
          </p:cNvPr>
          <p:cNvSpPr txBox="1">
            <a:spLocks/>
          </p:cNvSpPr>
          <p:nvPr/>
        </p:nvSpPr>
        <p:spPr>
          <a:xfrm>
            <a:off x="179385" y="231777"/>
            <a:ext cx="1309634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Documents nécessaires à la soumission de la proposition</a:t>
            </a:r>
          </a:p>
        </p:txBody>
      </p:sp>
      <p:sp>
        <p:nvSpPr>
          <p:cNvPr id="9" name="CasellaDiTesto 8">
            <a:extLst>
              <a:ext uri="{FF2B5EF4-FFF2-40B4-BE49-F238E27FC236}">
                <a16:creationId xmlns:a16="http://schemas.microsoft.com/office/drawing/2014/main" id="{4DCE06DE-0C35-C9AB-52C6-8C5BB94182B9}"/>
              </a:ext>
            </a:extLst>
          </p:cNvPr>
          <p:cNvSpPr txBox="1"/>
          <p:nvPr/>
        </p:nvSpPr>
        <p:spPr>
          <a:xfrm>
            <a:off x="1165610" y="2341267"/>
            <a:ext cx="12590584" cy="5262979"/>
          </a:xfrm>
          <a:prstGeom prst="rect">
            <a:avLst/>
          </a:prstGeom>
          <a:noFill/>
        </p:spPr>
        <p:txBody>
          <a:bodyPr wrap="square">
            <a:spAutoFit/>
          </a:bodyPr>
          <a:lstStyle/>
          <a:p>
            <a:r>
              <a:rPr lang="fr" sz="2800" b="1" dirty="0">
                <a:latin typeface="Open Sans" panose="020B0606030504020204" pitchFamily="34" charset="0"/>
                <a:ea typeface="Open Sans" panose="020B0606030504020204" pitchFamily="34" charset="0"/>
                <a:cs typeface="Open Sans" panose="020B0606030504020204" pitchFamily="34" charset="0"/>
              </a:rPr>
              <a:t>Documents obligatoires à soumettre (télécharger) via le Formulaire en ligne :</a:t>
            </a:r>
            <a:r>
              <a:rPr lang="fr" sz="2800" dirty="0">
                <a:latin typeface="Open Sans" panose="020B0606030504020204" pitchFamily="34" charset="0"/>
                <a:ea typeface="Open Sans" panose="020B0606030504020204" pitchFamily="34" charset="0"/>
                <a:cs typeface="Open Sans" panose="020B0606030504020204" pitchFamily="34" charset="0"/>
              </a:rPr>
              <a:t> </a:t>
            </a:r>
          </a:p>
          <a:p>
            <a:pPr marL="457200" indent="-457200">
              <a:buFont typeface="Wingdings" panose="05000000000000000000" pitchFamily="2" charset="2"/>
              <a:buChar char="ü"/>
            </a:pPr>
            <a:r>
              <a:rPr lang="fr" sz="2800" dirty="0">
                <a:latin typeface="Open Sans" panose="020B0606030504020204" pitchFamily="34" charset="0"/>
                <a:ea typeface="Open Sans" panose="020B0606030504020204" pitchFamily="34" charset="0"/>
                <a:cs typeface="Open Sans" panose="020B0606030504020204" pitchFamily="34" charset="0"/>
              </a:rPr>
              <a:t>Déclaration du demandeur</a:t>
            </a:r>
          </a:p>
          <a:p>
            <a:pPr marL="457200" indent="-457200">
              <a:buFont typeface="Wingdings" panose="05000000000000000000" pitchFamily="2" charset="2"/>
              <a:buChar char="ü"/>
            </a:pPr>
            <a:r>
              <a:rPr lang="fr" sz="2800" dirty="0">
                <a:latin typeface="Open Sans" panose="020B0606030504020204" pitchFamily="34" charset="0"/>
                <a:ea typeface="Open Sans" panose="020B0606030504020204" pitchFamily="34" charset="0"/>
                <a:cs typeface="Open Sans" panose="020B0606030504020204" pitchFamily="34" charset="0"/>
              </a:rPr>
              <a:t>Déclaration du partenaire à fournir par chaque partenaire (quel que soit son statut juridique)</a:t>
            </a:r>
          </a:p>
          <a:p>
            <a:pPr marL="457200" indent="-457200">
              <a:buFont typeface="Wingdings" panose="05000000000000000000" pitchFamily="2" charset="2"/>
              <a:buChar char="ü"/>
            </a:pPr>
            <a:r>
              <a:rPr lang="fr" sz="2800" dirty="0">
                <a:latin typeface="Open Sans" panose="020B0606030504020204" pitchFamily="34" charset="0"/>
                <a:ea typeface="Open Sans" panose="020B0606030504020204" pitchFamily="34" charset="0"/>
                <a:cs typeface="Open Sans" panose="020B0606030504020204" pitchFamily="34" charset="0"/>
              </a:rPr>
              <a:t>Déclaration pour les organisations internationales (le cas échéant)</a:t>
            </a:r>
          </a:p>
          <a:p>
            <a:pPr marL="457200" indent="-457200">
              <a:buFont typeface="Wingdings" panose="05000000000000000000" pitchFamily="2" charset="2"/>
              <a:buChar char="ü"/>
            </a:pPr>
            <a:r>
              <a:rPr lang="fr" sz="2800" dirty="0">
                <a:latin typeface="Open Sans" panose="020B0606030504020204" pitchFamily="34" charset="0"/>
                <a:ea typeface="Open Sans" panose="020B0606030504020204" pitchFamily="34" charset="0"/>
                <a:cs typeface="Open Sans" panose="020B0606030504020204" pitchFamily="34" charset="0"/>
              </a:rPr>
              <a:t>Déclaration du partenaire associé (le cas échéant)</a:t>
            </a:r>
          </a:p>
          <a:p>
            <a:pPr marL="457200" indent="-457200">
              <a:buFont typeface="Wingdings" panose="05000000000000000000" pitchFamily="2" charset="2"/>
              <a:buChar char="ü"/>
            </a:pPr>
            <a:r>
              <a:rPr lang="fr" sz="2800" dirty="0">
                <a:latin typeface="Open Sans" panose="020B0606030504020204" pitchFamily="34" charset="0"/>
                <a:ea typeface="Open Sans" panose="020B0606030504020204" pitchFamily="34" charset="0"/>
                <a:cs typeface="Open Sans" panose="020B0606030504020204" pitchFamily="34" charset="0"/>
              </a:rPr>
              <a:t>Déclaration du demandeur pour les projets axés sur la jeunesse (le cas échéant)</a:t>
            </a:r>
          </a:p>
          <a:p>
            <a:pPr marL="457200" indent="-457200">
              <a:buFont typeface="Wingdings" panose="05000000000000000000" pitchFamily="2" charset="2"/>
              <a:buChar char="ü"/>
            </a:pPr>
            <a:r>
              <a:rPr lang="fr" sz="2800" dirty="0">
                <a:latin typeface="Open Sans" panose="020B0606030504020204" pitchFamily="34" charset="0"/>
                <a:ea typeface="Open Sans" panose="020B0606030504020204" pitchFamily="34" charset="0"/>
                <a:cs typeface="Open Sans" panose="020B0606030504020204" pitchFamily="34" charset="0"/>
              </a:rPr>
              <a:t>Grille de contrôle d'auto-évaluation des aides d'État (un fichier unique regroupant les différentes grilles des partenaires pour lesquels les informations sur les aides d'État sont nécessaires)</a:t>
            </a:r>
          </a:p>
        </p:txBody>
      </p:sp>
    </p:spTree>
    <p:extLst>
      <p:ext uri="{BB962C8B-B14F-4D97-AF65-F5344CB8AC3E}">
        <p14:creationId xmlns:p14="http://schemas.microsoft.com/office/powerpoint/2010/main" val="2301457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cstate="print"/>
          <a:stretch>
            <a:fillRect/>
          </a:stretch>
        </p:blipFill>
        <p:spPr>
          <a:xfrm>
            <a:off x="2090523" y="3416339"/>
            <a:ext cx="9995190" cy="3979128"/>
          </a:xfrm>
          <a:prstGeom prst="rect">
            <a:avLst/>
          </a:prstGeom>
        </p:spPr>
      </p:pic>
      <p:sp>
        <p:nvSpPr>
          <p:cNvPr id="5" name="Titolo 1"/>
          <p:cNvSpPr>
            <a:spLocks noGrp="1"/>
          </p:cNvSpPr>
          <p:nvPr>
            <p:ph type="title"/>
          </p:nvPr>
        </p:nvSpPr>
        <p:spPr>
          <a:xfrm>
            <a:off x="2211534" y="501366"/>
            <a:ext cx="10799445" cy="1125109"/>
          </a:xfrm>
        </p:spPr>
        <p:txBody>
          <a:bodyPr>
            <a:noAutofit/>
          </a:bodyPr>
          <a:lstStyle/>
          <a:p>
            <a:pPr algn="l"/>
            <a:r>
              <a:rPr lang="fr" sz="3674" i="1" dirty="0">
                <a:solidFill>
                  <a:srgbClr val="C00000"/>
                </a:solidFill>
                <a:latin typeface="Calibri" panose="020F0502020204030204" pitchFamily="34" charset="0"/>
                <a:cs typeface="Arial" panose="020B0604020202020204" pitchFamily="34" charset="0"/>
              </a:rPr>
              <a:t> </a:t>
            </a:r>
          </a:p>
        </p:txBody>
      </p:sp>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39</a:t>
            </a:fld>
            <a:endParaRPr lang="it-IT" b="1" dirty="0">
              <a:solidFill>
                <a:schemeClr val="bg1"/>
              </a:solidFill>
            </a:endParaRPr>
          </a:p>
        </p:txBody>
      </p:sp>
      <p:sp>
        <p:nvSpPr>
          <p:cNvPr id="12" name="Segnaposto contenuto 2"/>
          <p:cNvSpPr txBox="1">
            <a:spLocks/>
          </p:cNvSpPr>
          <p:nvPr/>
        </p:nvSpPr>
        <p:spPr>
          <a:xfrm>
            <a:off x="2090523" y="1604071"/>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sz="2625" dirty="0"/>
          </a:p>
        </p:txBody>
      </p:sp>
      <p:sp>
        <p:nvSpPr>
          <p:cNvPr id="33" name="CasellaDiTesto 32"/>
          <p:cNvSpPr txBox="1"/>
          <p:nvPr/>
        </p:nvSpPr>
        <p:spPr>
          <a:xfrm>
            <a:off x="1969512" y="1143024"/>
            <a:ext cx="10666313" cy="2636812"/>
          </a:xfrm>
          <a:prstGeom prst="rect">
            <a:avLst/>
          </a:prstGeom>
          <a:noFill/>
        </p:spPr>
        <p:txBody>
          <a:bodyPr wrap="square">
            <a:spAutoFit/>
          </a:bodyPr>
          <a:lstStyle/>
          <a:p>
            <a:pPr algn="just">
              <a:defRPr/>
            </a:pPr>
            <a:r>
              <a:rPr lang="fr" sz="2362" i="1" dirty="0">
                <a:latin typeface="Open Sans" panose="020B0606030504020204" pitchFamily="34" charset="0"/>
                <a:ea typeface="Open Sans" panose="020B0606030504020204" pitchFamily="34" charset="0"/>
                <a:cs typeface="Open Sans" panose="020B0606030504020204" pitchFamily="34" charset="0"/>
              </a:rPr>
              <a:t>Cette zone est composée de trois onglets :</a:t>
            </a:r>
          </a:p>
          <a:p>
            <a:pPr marL="449988" indent="-449988" algn="just">
              <a:buFont typeface="+mj-lt"/>
              <a:buAutoNum type="arabicPeriod"/>
              <a:defRPr/>
            </a:pPr>
            <a:r>
              <a:rPr lang="fr" sz="2362" b="1" i="1" dirty="0">
                <a:latin typeface="Open Sans" panose="020B0606030504020204" pitchFamily="34" charset="0"/>
                <a:ea typeface="Open Sans" panose="020B0606030504020204" pitchFamily="34" charset="0"/>
                <a:cs typeface="Open Sans" panose="020B0606030504020204" pitchFamily="34" charset="0"/>
              </a:rPr>
              <a:t>Télécharger </a:t>
            </a:r>
            <a:r>
              <a:rPr lang="fr" sz="2362" i="1" dirty="0">
                <a:latin typeface="Open Sans" panose="020B0606030504020204" pitchFamily="34" charset="0"/>
                <a:ea typeface="Open Sans" panose="020B0606030504020204" pitchFamily="34" charset="0"/>
                <a:cs typeface="Open Sans" panose="020B0606030504020204" pitchFamily="34" charset="0"/>
              </a:rPr>
              <a:t>: télécharger les documents obligatoires (au format PDF)</a:t>
            </a:r>
          </a:p>
          <a:p>
            <a:pPr marL="449988" indent="-449988" algn="just">
              <a:buAutoNum type="arabicPeriod"/>
              <a:defRPr/>
            </a:pPr>
            <a:r>
              <a:rPr lang="fr" sz="2362" b="1" i="1" dirty="0">
                <a:latin typeface="Open Sans" panose="020B0606030504020204" pitchFamily="34" charset="0"/>
                <a:ea typeface="Open Sans" panose="020B0606030504020204" pitchFamily="34" charset="0"/>
                <a:cs typeface="Open Sans" panose="020B0606030504020204" pitchFamily="34" charset="0"/>
              </a:rPr>
              <a:t>Archiver </a:t>
            </a:r>
            <a:r>
              <a:rPr lang="fr" sz="2362" i="1" dirty="0">
                <a:latin typeface="Open Sans" panose="020B0606030504020204" pitchFamily="34" charset="0"/>
                <a:ea typeface="Open Sans" panose="020B0606030504020204" pitchFamily="34" charset="0"/>
                <a:cs typeface="Open Sans" panose="020B0606030504020204" pitchFamily="34" charset="0"/>
              </a:rPr>
              <a:t>: télécharger ou supprimer les documents déposés à l'étape 1/onglet Télécharger</a:t>
            </a:r>
          </a:p>
          <a:p>
            <a:pPr marL="449988" indent="-449988" algn="just">
              <a:buAutoNum type="arabicPeriod"/>
              <a:defRPr/>
            </a:pPr>
            <a:r>
              <a:rPr lang="fr" sz="2362" b="1" i="1" dirty="0">
                <a:latin typeface="Open Sans" panose="020B0606030504020204" pitchFamily="34" charset="0"/>
                <a:ea typeface="Open Sans" panose="020B0606030504020204" pitchFamily="34" charset="0"/>
                <a:cs typeface="Open Sans" panose="020B0606030504020204" pitchFamily="34" charset="0"/>
              </a:rPr>
              <a:t>Matériel </a:t>
            </a:r>
            <a:r>
              <a:rPr lang="fr" sz="2362" i="1" dirty="0">
                <a:latin typeface="Open Sans" panose="020B0606030504020204" pitchFamily="34" charset="0"/>
                <a:ea typeface="Open Sans" panose="020B0606030504020204" pitchFamily="34" charset="0"/>
                <a:cs typeface="Open Sans" panose="020B0606030504020204" pitchFamily="34" charset="0"/>
              </a:rPr>
              <a:t>: télécharger les documents d'information et les modèles</a:t>
            </a:r>
          </a:p>
          <a:p>
            <a:pPr algn="just">
              <a:defRPr/>
            </a:pPr>
            <a:r>
              <a:rPr lang="fr" sz="2362" i="1" dirty="0">
                <a:latin typeface="Open Sans" panose="020B0606030504020204" pitchFamily="34" charset="0"/>
                <a:ea typeface="Open Sans" panose="020B0606030504020204" pitchFamily="34" charset="0"/>
                <a:cs typeface="Open Sans" panose="020B0606030504020204" pitchFamily="34" charset="0"/>
              </a:rPr>
              <a:t>Le Formulaire en ligne vérifie si les documents obligatoires ont été téléchargés.</a:t>
            </a:r>
          </a:p>
          <a:p>
            <a:pPr algn="just">
              <a:defRPr/>
            </a:pPr>
            <a:endParaRPr lang="it-IT" sz="2362" i="1"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Rettangolo 18"/>
          <p:cNvSpPr/>
          <p:nvPr/>
        </p:nvSpPr>
        <p:spPr>
          <a:xfrm>
            <a:off x="2237533" y="4030902"/>
            <a:ext cx="2444340" cy="340762"/>
          </a:xfrm>
          <a:prstGeom prst="rect">
            <a:avLst/>
          </a:prstGeom>
          <a:solidFill>
            <a:srgbClr val="FFC000">
              <a:alpha val="21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362"/>
          </a:p>
        </p:txBody>
      </p:sp>
      <p:sp>
        <p:nvSpPr>
          <p:cNvPr id="2" name="Titolo 1">
            <a:extLst>
              <a:ext uri="{FF2B5EF4-FFF2-40B4-BE49-F238E27FC236}">
                <a16:creationId xmlns:a16="http://schemas.microsoft.com/office/drawing/2014/main" id="{F3AD9766-3D7D-A559-62E6-5E425BEB2E53}"/>
              </a:ext>
            </a:extLst>
          </p:cNvPr>
          <p:cNvSpPr txBox="1">
            <a:spLocks/>
          </p:cNvSpPr>
          <p:nvPr/>
        </p:nvSpPr>
        <p:spPr>
          <a:xfrm>
            <a:off x="179385" y="231777"/>
            <a:ext cx="1309634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Documents</a:t>
            </a:r>
          </a:p>
        </p:txBody>
      </p:sp>
    </p:spTree>
    <p:extLst>
      <p:ext uri="{BB962C8B-B14F-4D97-AF65-F5344CB8AC3E}">
        <p14:creationId xmlns:p14="http://schemas.microsoft.com/office/powerpoint/2010/main" val="4201850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testo 3">
            <a:extLst>
              <a:ext uri="{FF2B5EF4-FFF2-40B4-BE49-F238E27FC236}">
                <a16:creationId xmlns:a16="http://schemas.microsoft.com/office/drawing/2014/main" id="{0BF52DB1-8EDD-F78D-FB91-B81CE1D22043}"/>
              </a:ext>
            </a:extLst>
          </p:cNvPr>
          <p:cNvSpPr txBox="1">
            <a:spLocks/>
          </p:cNvSpPr>
          <p:nvPr/>
        </p:nvSpPr>
        <p:spPr>
          <a:xfrm>
            <a:off x="744679" y="1399934"/>
            <a:ext cx="13664243" cy="6428272"/>
          </a:xfrm>
          <a:prstGeom prst="rect">
            <a:avLst/>
          </a:prstGeom>
        </p:spPr>
        <p:txBody>
          <a:bodyPr/>
          <a:lstStyle>
            <a:lvl1pPr marL="0" indent="0" algn="l" defTabSz="1133947" rtl="0" eaLnBrk="1" latinLnBrk="0" hangingPunct="1">
              <a:lnSpc>
                <a:spcPct val="90000"/>
              </a:lnSpc>
              <a:spcBef>
                <a:spcPts val="1240"/>
              </a:spcBef>
              <a:buFont typeface="Arial" panose="020B0604020202020204" pitchFamily="34" charset="0"/>
              <a:buNone/>
              <a:defRPr sz="3472" kern="1200">
                <a:solidFill>
                  <a:schemeClr val="tx1"/>
                </a:solidFill>
                <a:latin typeface="+mn-lt"/>
                <a:ea typeface="+mn-ea"/>
                <a:cs typeface="+mn-cs"/>
              </a:defRPr>
            </a:lvl1pPr>
            <a:lvl2pPr marL="850461" indent="-283487" algn="l" defTabSz="1133947" rtl="0" eaLnBrk="1" latinLnBrk="0" hangingPunct="1">
              <a:lnSpc>
                <a:spcPct val="90000"/>
              </a:lnSpc>
              <a:spcBef>
                <a:spcPts val="620"/>
              </a:spcBef>
              <a:buFont typeface="Arial" panose="020B0604020202020204" pitchFamily="34" charset="0"/>
              <a:buChar char="•"/>
              <a:defRPr sz="2976" kern="1200">
                <a:solidFill>
                  <a:schemeClr val="tx1"/>
                </a:solidFill>
                <a:latin typeface="+mn-lt"/>
                <a:ea typeface="+mn-ea"/>
                <a:cs typeface="+mn-cs"/>
              </a:defRPr>
            </a:lvl2pPr>
            <a:lvl3pPr marL="1417434" indent="-283487" algn="l" defTabSz="1133947" rtl="0" eaLnBrk="1" latinLnBrk="0" hangingPunct="1">
              <a:lnSpc>
                <a:spcPct val="90000"/>
              </a:lnSpc>
              <a:spcBef>
                <a:spcPts val="620"/>
              </a:spcBef>
              <a:buFont typeface="Arial" panose="020B0604020202020204" pitchFamily="34" charset="0"/>
              <a:buChar char="•"/>
              <a:defRPr sz="2480" kern="1200">
                <a:solidFill>
                  <a:schemeClr val="tx1"/>
                </a:solidFill>
                <a:latin typeface="+mn-lt"/>
                <a:ea typeface="+mn-ea"/>
                <a:cs typeface="+mn-cs"/>
              </a:defRPr>
            </a:lvl3pPr>
            <a:lvl4pPr marL="1984408"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4pPr>
            <a:lvl5pPr marL="2551382"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5pPr>
            <a:lvl6pPr marL="3118355"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6pPr>
            <a:lvl7pPr marL="3685329"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7pPr>
            <a:lvl8pPr marL="4252303"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8pPr>
            <a:lvl9pPr marL="4819277" indent="-283487" algn="l" defTabSz="1133947" rtl="0" eaLnBrk="1" latinLnBrk="0" hangingPunct="1">
              <a:lnSpc>
                <a:spcPct val="90000"/>
              </a:lnSpc>
              <a:spcBef>
                <a:spcPts val="620"/>
              </a:spcBef>
              <a:buFont typeface="Arial" panose="020B0604020202020204" pitchFamily="34" charset="0"/>
              <a:buChar char="•"/>
              <a:defRPr sz="2232" kern="1200">
                <a:solidFill>
                  <a:schemeClr val="tx1"/>
                </a:solidFill>
                <a:latin typeface="+mn-lt"/>
                <a:ea typeface="+mn-ea"/>
                <a:cs typeface="+mn-cs"/>
              </a:defRPr>
            </a:lvl9pPr>
          </a:lstStyle>
          <a:p>
            <a:pPr marL="457200" indent="-457200" algn="just">
              <a:lnSpc>
                <a:spcPct val="100000"/>
              </a:lnSpc>
              <a:spcBef>
                <a:spcPts val="600"/>
              </a:spcBef>
              <a:spcAft>
                <a:spcPts val="600"/>
              </a:spcAft>
              <a:buFont typeface="Arial" panose="020B0604020202020204" pitchFamily="34" charset="0"/>
              <a:buChar char="•"/>
            </a:pPr>
            <a:r>
              <a:rPr lang="fr" sz="3200" dirty="0">
                <a:latin typeface="Open Sans" panose="020B0606030504020204" pitchFamily="34" charset="0"/>
                <a:ea typeface="Open Sans" panose="020B0606030504020204" pitchFamily="34" charset="0"/>
                <a:cs typeface="Open Sans" panose="020B0606030504020204" pitchFamily="34" charset="0"/>
              </a:rPr>
              <a:t>Comprendre les éléments clés qui structurent un projet</a:t>
            </a:r>
          </a:p>
          <a:p>
            <a:pPr marL="457200" indent="-457200" algn="just">
              <a:lnSpc>
                <a:spcPct val="100000"/>
              </a:lnSpc>
              <a:spcBef>
                <a:spcPts val="600"/>
              </a:spcBef>
              <a:spcAft>
                <a:spcPts val="600"/>
              </a:spcAft>
              <a:buFont typeface="Arial" panose="020B0604020202020204" pitchFamily="34" charset="0"/>
              <a:buChar char="•"/>
            </a:pPr>
            <a:r>
              <a:rPr lang="fr" sz="3200" dirty="0">
                <a:latin typeface="Open Sans" panose="020B0606030504020204" pitchFamily="34" charset="0"/>
                <a:ea typeface="Open Sans" panose="020B0606030504020204" pitchFamily="34" charset="0"/>
                <a:cs typeface="Open Sans" panose="020B0606030504020204" pitchFamily="34" charset="0"/>
              </a:rPr>
              <a:t>Démontrer </a:t>
            </a:r>
            <a:r>
              <a:rPr lang="fr" sz="3200" b="1" dirty="0">
                <a:latin typeface="Open Sans" panose="020B0606030504020204" pitchFamily="34" charset="0"/>
                <a:ea typeface="Open Sans" panose="020B0606030504020204" pitchFamily="34" charset="0"/>
                <a:cs typeface="Open Sans" panose="020B0606030504020204" pitchFamily="34" charset="0"/>
              </a:rPr>
              <a:t>le changement </a:t>
            </a:r>
            <a:r>
              <a:rPr lang="fr" sz="3200" dirty="0">
                <a:latin typeface="Open Sans" panose="020B0606030504020204" pitchFamily="34" charset="0"/>
                <a:ea typeface="Open Sans" panose="020B0606030504020204" pitchFamily="34" charset="0"/>
                <a:cs typeface="Open Sans" panose="020B0606030504020204" pitchFamily="34" charset="0"/>
              </a:rPr>
              <a:t>(résultat sur la perspective à moyen terme), </a:t>
            </a:r>
            <a:r>
              <a:rPr lang="fr" sz="3200" b="1" dirty="0">
                <a:latin typeface="Open Sans" panose="020B0606030504020204" pitchFamily="34" charset="0"/>
                <a:ea typeface="Open Sans" panose="020B0606030504020204" pitchFamily="34" charset="0"/>
                <a:cs typeface="Open Sans" panose="020B0606030504020204" pitchFamily="34" charset="0"/>
              </a:rPr>
              <a:t>l'impact </a:t>
            </a:r>
            <a:r>
              <a:rPr lang="fr" sz="3200" dirty="0">
                <a:latin typeface="Open Sans" panose="020B0606030504020204" pitchFamily="34" charset="0"/>
                <a:ea typeface="Open Sans" panose="020B0606030504020204" pitchFamily="34" charset="0"/>
                <a:cs typeface="Open Sans" panose="020B0606030504020204" pitchFamily="34" charset="0"/>
              </a:rPr>
              <a:t>(perspective à long terme), l'ambition et justifier la nécessité et la valeur ajoutée du projet</a:t>
            </a:r>
          </a:p>
          <a:p>
            <a:pPr marL="457200" indent="-457200" algn="just">
              <a:lnSpc>
                <a:spcPct val="100000"/>
              </a:lnSpc>
              <a:spcBef>
                <a:spcPts val="600"/>
              </a:spcBef>
              <a:spcAft>
                <a:spcPts val="600"/>
              </a:spcAft>
              <a:buFont typeface="Arial" panose="020B0604020202020204" pitchFamily="34" charset="0"/>
              <a:buChar char="•"/>
            </a:pPr>
            <a:r>
              <a:rPr lang="fr" sz="3200" dirty="0">
                <a:latin typeface="Open Sans" panose="020B0606030504020204" pitchFamily="34" charset="0"/>
                <a:ea typeface="Open Sans" panose="020B0606030504020204" pitchFamily="34" charset="0"/>
                <a:cs typeface="Open Sans" panose="020B0606030504020204" pitchFamily="34" charset="0"/>
              </a:rPr>
              <a:t>Concevoir une logique d’intervention </a:t>
            </a:r>
            <a:r>
              <a:rPr lang="fr" sz="3200" b="1" dirty="0">
                <a:latin typeface="Open Sans" panose="020B0606030504020204" pitchFamily="34" charset="0"/>
                <a:ea typeface="Open Sans" panose="020B0606030504020204" pitchFamily="34" charset="0"/>
                <a:cs typeface="Open Sans" panose="020B0606030504020204" pitchFamily="34" charset="0"/>
              </a:rPr>
              <a:t>cohérente, claire et réalisable</a:t>
            </a:r>
          </a:p>
          <a:p>
            <a:pPr marL="457200" indent="-457200" algn="just">
              <a:lnSpc>
                <a:spcPct val="100000"/>
              </a:lnSpc>
              <a:spcBef>
                <a:spcPts val="600"/>
              </a:spcBef>
              <a:spcAft>
                <a:spcPts val="600"/>
              </a:spcAft>
              <a:buFont typeface="Arial" panose="020B0604020202020204" pitchFamily="34" charset="0"/>
              <a:buChar char="•"/>
            </a:pPr>
            <a:r>
              <a:rPr lang="fr" sz="3200" dirty="0">
                <a:latin typeface="Open Sans" panose="020B0606030504020204" pitchFamily="34" charset="0"/>
                <a:ea typeface="Open Sans" panose="020B0606030504020204" pitchFamily="34" charset="0"/>
                <a:cs typeface="Open Sans" panose="020B0606030504020204" pitchFamily="34" charset="0"/>
              </a:rPr>
              <a:t>Matériel à lire absolument :</a:t>
            </a:r>
          </a:p>
          <a:p>
            <a:pPr marL="1307661" lvl="1" indent="-457200" algn="just">
              <a:lnSpc>
                <a:spcPct val="100000"/>
              </a:lnSpc>
              <a:spcBef>
                <a:spcPts val="600"/>
              </a:spcBef>
              <a:spcAft>
                <a:spcPts val="600"/>
              </a:spcAft>
            </a:pPr>
            <a:r>
              <a:rPr lang="fr" sz="2704" dirty="0">
                <a:latin typeface="Open Sans" panose="020B0606030504020204" pitchFamily="34" charset="0"/>
                <a:ea typeface="Open Sans" panose="020B0606030504020204" pitchFamily="34" charset="0"/>
                <a:cs typeface="Open Sans" panose="020B0606030504020204" pitchFamily="34" charset="0"/>
              </a:rPr>
              <a:t>Document de Programme Interreg NEXT MED</a:t>
            </a:r>
          </a:p>
          <a:p>
            <a:pPr marL="1307661" lvl="1" indent="-457200" algn="just">
              <a:lnSpc>
                <a:spcPct val="100000"/>
              </a:lnSpc>
              <a:spcBef>
                <a:spcPts val="600"/>
              </a:spcBef>
              <a:spcAft>
                <a:spcPts val="600"/>
              </a:spcAft>
            </a:pPr>
            <a:r>
              <a:rPr lang="fr" sz="2704" dirty="0">
                <a:latin typeface="Open Sans" panose="020B0606030504020204" pitchFamily="34" charset="0"/>
                <a:ea typeface="Open Sans" panose="020B0606030504020204" pitchFamily="34" charset="0"/>
                <a:cs typeface="Open Sans" panose="020B0606030504020204" pitchFamily="34" charset="0"/>
              </a:rPr>
              <a:t>Méthodologie du cadre de performance (définition des indicateurs de résultat/réalisations et informations sur les valeurs cibles)</a:t>
            </a:r>
            <a:endParaRPr lang="it-IT" sz="2704" dirty="0">
              <a:latin typeface="Open Sans" panose="020B0606030504020204" pitchFamily="34" charset="0"/>
              <a:ea typeface="Open Sans" panose="020B0606030504020204" pitchFamily="34" charset="0"/>
              <a:cs typeface="Open Sans" panose="020B0606030504020204" pitchFamily="34" charset="0"/>
            </a:endParaRPr>
          </a:p>
          <a:p>
            <a:pPr marL="1307661" lvl="1" indent="-457200" algn="just">
              <a:lnSpc>
                <a:spcPct val="100000"/>
              </a:lnSpc>
              <a:spcBef>
                <a:spcPts val="600"/>
              </a:spcBef>
              <a:spcAft>
                <a:spcPts val="600"/>
              </a:spcAft>
            </a:pPr>
            <a:r>
              <a:rPr lang="fr" sz="2704" dirty="0">
                <a:latin typeface="Open Sans" panose="020B0606030504020204" pitchFamily="34" charset="0"/>
                <a:ea typeface="Open Sans" panose="020B0606030504020204" pitchFamily="34" charset="0"/>
                <a:cs typeface="Open Sans" panose="020B0606030504020204" pitchFamily="34" charset="0"/>
              </a:rPr>
              <a:t>Guide pour la préparation des projets</a:t>
            </a:r>
            <a:endParaRPr lang="it-IT" sz="2704" dirty="0">
              <a:latin typeface="Open Sans" panose="020B0606030504020204" pitchFamily="34" charset="0"/>
              <a:ea typeface="Open Sans" panose="020B0606030504020204" pitchFamily="34" charset="0"/>
              <a:cs typeface="Open Sans" panose="020B0606030504020204" pitchFamily="34" charset="0"/>
            </a:endParaRPr>
          </a:p>
          <a:p>
            <a:pPr marL="457200" indent="-457200" algn="just">
              <a:lnSpc>
                <a:spcPct val="100000"/>
              </a:lnSpc>
              <a:spcBef>
                <a:spcPts val="600"/>
              </a:spcBef>
              <a:spcAft>
                <a:spcPts val="600"/>
              </a:spcAft>
              <a:buFont typeface="Arial" panose="020B0604020202020204" pitchFamily="34" charset="0"/>
              <a:buChar char="•"/>
            </a:pPr>
            <a:endParaRPr lang="it-IT" sz="32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Titolo 1">
            <a:extLst>
              <a:ext uri="{FF2B5EF4-FFF2-40B4-BE49-F238E27FC236}">
                <a16:creationId xmlns:a16="http://schemas.microsoft.com/office/drawing/2014/main" id="{C3E83CCC-CC84-8A9B-3F59-B25325C097A6}"/>
              </a:ext>
            </a:extLst>
          </p:cNvPr>
          <p:cNvSpPr txBox="1">
            <a:spLocks/>
          </p:cNvSpPr>
          <p:nvPr/>
        </p:nvSpPr>
        <p:spPr>
          <a:xfrm>
            <a:off x="599801" y="230760"/>
            <a:ext cx="1002615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Élaborer une logique d’intervention solide</a:t>
            </a:r>
            <a:endParaRPr lang="it-IT" dirty="0">
              <a:solidFill>
                <a:srgbClr val="DA5C58"/>
              </a:solidFill>
            </a:endParaRPr>
          </a:p>
        </p:txBody>
      </p:sp>
      <p:sp>
        <p:nvSpPr>
          <p:cNvPr id="6" name="Titolo 5">
            <a:extLst>
              <a:ext uri="{FF2B5EF4-FFF2-40B4-BE49-F238E27FC236}">
                <a16:creationId xmlns:a16="http://schemas.microsoft.com/office/drawing/2014/main" id="{4EAF0467-83D1-959E-41B7-B8DC1A232F0A}"/>
              </a:ext>
            </a:extLst>
          </p:cNvPr>
          <p:cNvSpPr>
            <a:spLocks noGrp="1"/>
          </p:cNvSpPr>
          <p:nvPr>
            <p:ph type="title"/>
          </p:nvPr>
        </p:nvSpPr>
        <p:spPr>
          <a:xfrm>
            <a:off x="744679" y="803178"/>
            <a:ext cx="13631463" cy="593506"/>
          </a:xfrm>
        </p:spPr>
        <p:txBody>
          <a:bodyPr/>
          <a:lstStyle/>
          <a:p>
            <a:r>
              <a:rPr lang="fr" dirty="0"/>
              <a:t> </a:t>
            </a:r>
          </a:p>
        </p:txBody>
      </p:sp>
    </p:spTree>
    <p:extLst>
      <p:ext uri="{BB962C8B-B14F-4D97-AF65-F5344CB8AC3E}">
        <p14:creationId xmlns:p14="http://schemas.microsoft.com/office/powerpoint/2010/main" val="35793125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0FF98-115B-9233-30C2-14774EF92645}"/>
              </a:ext>
            </a:extLst>
          </p:cNvPr>
          <p:cNvSpPr>
            <a:spLocks noGrp="1"/>
          </p:cNvSpPr>
          <p:nvPr>
            <p:ph type="title"/>
          </p:nvPr>
        </p:nvSpPr>
        <p:spPr>
          <a:xfrm>
            <a:off x="819397" y="3269298"/>
            <a:ext cx="7135566" cy="1739900"/>
          </a:xfrm>
        </p:spPr>
        <p:txBody>
          <a:bodyPr/>
          <a:lstStyle/>
          <a:p>
            <a:r>
              <a:rPr lang="fr" dirty="0" err="1"/>
              <a:t>Préparé </a:t>
            </a:r>
            <a:r>
              <a:rPr lang="fr" dirty="0"/>
              <a:t>par :</a:t>
            </a:r>
            <a:br>
              <a:rPr lang="it-IT" dirty="0"/>
            </a:br>
            <a:r>
              <a:rPr lang="fr" sz="4000" dirty="0"/>
              <a:t>Équipe de l’Autorité de Gestion</a:t>
            </a:r>
            <a:endParaRPr lang="en-FR" dirty="0"/>
          </a:p>
        </p:txBody>
      </p:sp>
    </p:spTree>
    <p:extLst>
      <p:ext uri="{BB962C8B-B14F-4D97-AF65-F5344CB8AC3E}">
        <p14:creationId xmlns:p14="http://schemas.microsoft.com/office/powerpoint/2010/main" val="3148988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704792" y="2303265"/>
            <a:ext cx="10174477" cy="4699758"/>
          </a:xfrm>
          <a:prstGeom prst="rect">
            <a:avLst/>
          </a:prstGeom>
          <a:noFill/>
          <a:ln w="9525">
            <a:noFill/>
            <a:miter lim="800000"/>
            <a:headEnd/>
            <a:tailEnd/>
          </a:ln>
        </p:spPr>
      </p:pic>
      <p:sp>
        <p:nvSpPr>
          <p:cNvPr id="5" name="Titolo 1"/>
          <p:cNvSpPr>
            <a:spLocks noGrp="1"/>
          </p:cNvSpPr>
          <p:nvPr>
            <p:ph type="title"/>
          </p:nvPr>
        </p:nvSpPr>
        <p:spPr>
          <a:xfrm>
            <a:off x="2211534" y="501366"/>
            <a:ext cx="10799445" cy="1125109"/>
          </a:xfrm>
        </p:spPr>
        <p:txBody>
          <a:bodyPr>
            <a:noAutofit/>
          </a:bodyPr>
          <a:lstStyle/>
          <a:p>
            <a:pPr algn="l"/>
            <a:r>
              <a:rPr lang="fr" sz="3674" i="1" dirty="0">
                <a:solidFill>
                  <a:srgbClr val="C00000"/>
                </a:solidFill>
                <a:latin typeface="Calibri" panose="020F0502020204030204" pitchFamily="34" charset="0"/>
                <a:cs typeface="Arial" panose="020B0604020202020204" pitchFamily="34" charset="0"/>
              </a:rPr>
              <a:t> </a:t>
            </a:r>
          </a:p>
        </p:txBody>
      </p:sp>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41</a:t>
            </a:fld>
            <a:endParaRPr lang="it-IT" b="1" dirty="0">
              <a:solidFill>
                <a:schemeClr val="bg1"/>
              </a:solidFill>
            </a:endParaRPr>
          </a:p>
        </p:txBody>
      </p:sp>
      <p:sp>
        <p:nvSpPr>
          <p:cNvPr id="12" name="Segnaposto contenuto 2"/>
          <p:cNvSpPr txBox="1">
            <a:spLocks/>
          </p:cNvSpPr>
          <p:nvPr/>
        </p:nvSpPr>
        <p:spPr>
          <a:xfrm>
            <a:off x="2090523" y="1604071"/>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sz="2625" dirty="0"/>
          </a:p>
        </p:txBody>
      </p:sp>
      <p:sp>
        <p:nvSpPr>
          <p:cNvPr id="33" name="CasellaDiTesto 32"/>
          <p:cNvSpPr txBox="1"/>
          <p:nvPr/>
        </p:nvSpPr>
        <p:spPr>
          <a:xfrm>
            <a:off x="1548656" y="1060607"/>
            <a:ext cx="10666313" cy="830997"/>
          </a:xfrm>
          <a:prstGeom prst="rect">
            <a:avLst/>
          </a:prstGeom>
          <a:noFill/>
        </p:spPr>
        <p:txBody>
          <a:bodyPr wrap="square">
            <a:spAutoFit/>
          </a:bodyPr>
          <a:lstStyle/>
          <a:p>
            <a:pPr algn="just">
              <a:defRPr/>
            </a:pPr>
            <a:r>
              <a:rPr lang="fr" sz="2400" i="1" dirty="0">
                <a:latin typeface="Open Sans" panose="020B0606030504020204" pitchFamily="34" charset="0"/>
                <a:ea typeface="Open Sans" panose="020B0606030504020204" pitchFamily="34" charset="0"/>
                <a:cs typeface="Open Sans" panose="020B0606030504020204" pitchFamily="34" charset="0"/>
              </a:rPr>
              <a:t>Une fois la candidature complétée, vous pouvez valider les données saisies et soumettre le formulaire de demande</a:t>
            </a:r>
            <a:endParaRPr lang="it-IT" sz="2400" i="1"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Freccia a destra 14"/>
          <p:cNvSpPr/>
          <p:nvPr/>
        </p:nvSpPr>
        <p:spPr>
          <a:xfrm>
            <a:off x="9343364" y="2879164"/>
            <a:ext cx="920608" cy="43860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362"/>
          </a:p>
        </p:txBody>
      </p:sp>
      <p:sp>
        <p:nvSpPr>
          <p:cNvPr id="20" name="Rettangolo 19"/>
          <p:cNvSpPr/>
          <p:nvPr/>
        </p:nvSpPr>
        <p:spPr>
          <a:xfrm>
            <a:off x="4524179" y="2845294"/>
            <a:ext cx="4535703" cy="661457"/>
          </a:xfrm>
          <a:prstGeom prst="rect">
            <a:avLst/>
          </a:prstGeom>
          <a:solidFill>
            <a:schemeClr val="bg1">
              <a:alpha val="21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362"/>
          </a:p>
        </p:txBody>
      </p:sp>
      <p:sp>
        <p:nvSpPr>
          <p:cNvPr id="18" name="Rettangolo 17"/>
          <p:cNvSpPr/>
          <p:nvPr/>
        </p:nvSpPr>
        <p:spPr>
          <a:xfrm>
            <a:off x="4524178" y="3613712"/>
            <a:ext cx="5858618" cy="755951"/>
          </a:xfrm>
          <a:prstGeom prst="rect">
            <a:avLst/>
          </a:prstGeom>
          <a:solidFill>
            <a:schemeClr val="bg1">
              <a:alpha val="21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362"/>
          </a:p>
        </p:txBody>
      </p:sp>
      <p:sp>
        <p:nvSpPr>
          <p:cNvPr id="19" name="Freccia a destra 18"/>
          <p:cNvSpPr/>
          <p:nvPr/>
        </p:nvSpPr>
        <p:spPr>
          <a:xfrm rot="16200000">
            <a:off x="10477290" y="4162527"/>
            <a:ext cx="920608" cy="43860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362"/>
          </a:p>
        </p:txBody>
      </p:sp>
      <p:sp>
        <p:nvSpPr>
          <p:cNvPr id="7" name="Titolo 1">
            <a:extLst>
              <a:ext uri="{FF2B5EF4-FFF2-40B4-BE49-F238E27FC236}">
                <a16:creationId xmlns:a16="http://schemas.microsoft.com/office/drawing/2014/main" id="{155B32D7-7315-F081-D5BC-E4692F1C1AE2}"/>
              </a:ext>
            </a:extLst>
          </p:cNvPr>
          <p:cNvSpPr txBox="1">
            <a:spLocks/>
          </p:cNvSpPr>
          <p:nvPr/>
        </p:nvSpPr>
        <p:spPr>
          <a:xfrm>
            <a:off x="179385" y="231777"/>
            <a:ext cx="1309634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Valider - Soumettre 1/3</a:t>
            </a:r>
          </a:p>
        </p:txBody>
      </p:sp>
    </p:spTree>
    <p:extLst>
      <p:ext uri="{BB962C8B-B14F-4D97-AF65-F5344CB8AC3E}">
        <p14:creationId xmlns:p14="http://schemas.microsoft.com/office/powerpoint/2010/main" val="13534933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2173527" y="2103234"/>
            <a:ext cx="8324572" cy="5362224"/>
          </a:xfrm>
          <a:prstGeom prst="rect">
            <a:avLst/>
          </a:prstGeom>
          <a:noFill/>
          <a:ln w="9525">
            <a:noFill/>
            <a:miter lim="800000"/>
            <a:headEnd/>
            <a:tailEnd/>
          </a:ln>
        </p:spPr>
      </p:pic>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42</a:t>
            </a:fld>
            <a:endParaRPr lang="it-IT" b="1" dirty="0">
              <a:solidFill>
                <a:schemeClr val="bg1"/>
              </a:solidFill>
            </a:endParaRPr>
          </a:p>
        </p:txBody>
      </p:sp>
      <p:sp>
        <p:nvSpPr>
          <p:cNvPr id="12" name="Segnaposto contenuto 2"/>
          <p:cNvSpPr txBox="1">
            <a:spLocks/>
          </p:cNvSpPr>
          <p:nvPr/>
        </p:nvSpPr>
        <p:spPr>
          <a:xfrm>
            <a:off x="2090523" y="1604071"/>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sz="2625" dirty="0"/>
          </a:p>
        </p:txBody>
      </p:sp>
      <p:sp>
        <p:nvSpPr>
          <p:cNvPr id="33" name="CasellaDiTesto 32"/>
          <p:cNvSpPr txBox="1"/>
          <p:nvPr/>
        </p:nvSpPr>
        <p:spPr>
          <a:xfrm>
            <a:off x="996323" y="1086878"/>
            <a:ext cx="11774086" cy="1015663"/>
          </a:xfrm>
          <a:prstGeom prst="rect">
            <a:avLst/>
          </a:prstGeom>
          <a:noFill/>
        </p:spPr>
        <p:txBody>
          <a:bodyPr wrap="square">
            <a:spAutoFit/>
          </a:bodyPr>
          <a:lstStyle/>
          <a:p>
            <a:pPr algn="just">
              <a:defRPr/>
            </a:pPr>
            <a:r>
              <a:rPr lang="fr" sz="2000" i="1" dirty="0">
                <a:latin typeface="Open Sans" panose="020B0606030504020204" pitchFamily="34" charset="0"/>
                <a:ea typeface="Open Sans" panose="020B0606030504020204" pitchFamily="34" charset="0"/>
                <a:cs typeface="Open Sans" panose="020B0606030504020204" pitchFamily="34" charset="0"/>
              </a:rPr>
              <a:t>La fonction de validation validera votre demande et renverra un résumé des erreurs.</a:t>
            </a:r>
          </a:p>
          <a:p>
            <a:pPr algn="just">
              <a:defRPr/>
            </a:pPr>
            <a:r>
              <a:rPr lang="fr" sz="2000" i="1" dirty="0">
                <a:latin typeface="Open Sans" panose="020B0606030504020204" pitchFamily="34" charset="0"/>
                <a:ea typeface="Open Sans" panose="020B0606030504020204" pitchFamily="34" charset="0"/>
                <a:cs typeface="Open Sans" panose="020B0606030504020204" pitchFamily="34" charset="0"/>
              </a:rPr>
              <a:t>Les erreurs sont classées en 4 catégories.</a:t>
            </a:r>
          </a:p>
          <a:p>
            <a:pPr algn="just">
              <a:defRPr/>
            </a:pPr>
            <a:r>
              <a:rPr lang="fr" sz="2000" i="1" dirty="0">
                <a:latin typeface="Open Sans" panose="020B0606030504020204" pitchFamily="34" charset="0"/>
                <a:ea typeface="Open Sans" panose="020B0606030504020204" pitchFamily="34" charset="0"/>
                <a:cs typeface="Open Sans" panose="020B0606030504020204" pitchFamily="34" charset="0"/>
              </a:rPr>
              <a:t>Les contrôles du système appliquent les règles décrites dans les </a:t>
            </a:r>
            <a:r>
              <a:rPr lang="fr" sz="2000" b="1" i="1" dirty="0">
                <a:latin typeface="Open Sans" panose="020B0606030504020204" pitchFamily="34" charset="0"/>
                <a:ea typeface="Open Sans" panose="020B0606030504020204" pitchFamily="34" charset="0"/>
                <a:cs typeface="Open Sans" panose="020B0606030504020204" pitchFamily="34" charset="0"/>
              </a:rPr>
              <a:t>lignes directrices</a:t>
            </a:r>
            <a:r>
              <a:rPr lang="fr" sz="2000" i="1" dirty="0">
                <a:latin typeface="Open Sans" panose="020B0606030504020204" pitchFamily="34" charset="0"/>
                <a:ea typeface="Open Sans" panose="020B0606030504020204" pitchFamily="34" charset="0"/>
                <a:cs typeface="Open Sans" panose="020B0606030504020204" pitchFamily="34" charset="0"/>
              </a:rPr>
              <a:t>.</a:t>
            </a:r>
          </a:p>
        </p:txBody>
      </p:sp>
      <p:sp>
        <p:nvSpPr>
          <p:cNvPr id="18" name="Rettangolo 17"/>
          <p:cNvSpPr/>
          <p:nvPr/>
        </p:nvSpPr>
        <p:spPr>
          <a:xfrm>
            <a:off x="2268021" y="6048050"/>
            <a:ext cx="1039432" cy="1228420"/>
          </a:xfrm>
          <a:prstGeom prst="rect">
            <a:avLst/>
          </a:prstGeom>
          <a:solidFill>
            <a:srgbClr val="FFC000">
              <a:alpha val="21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362"/>
          </a:p>
        </p:txBody>
      </p:sp>
      <p:sp>
        <p:nvSpPr>
          <p:cNvPr id="15" name="Rettangolo 14"/>
          <p:cNvSpPr/>
          <p:nvPr/>
        </p:nvSpPr>
        <p:spPr>
          <a:xfrm>
            <a:off x="2268020" y="2740766"/>
            <a:ext cx="1028430" cy="366973"/>
          </a:xfrm>
          <a:prstGeom prst="rect">
            <a:avLst/>
          </a:prstGeom>
          <a:solidFill>
            <a:srgbClr val="FFC000">
              <a:alpha val="21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362"/>
          </a:p>
        </p:txBody>
      </p:sp>
      <p:sp>
        <p:nvSpPr>
          <p:cNvPr id="4" name="Titolo 1">
            <a:extLst>
              <a:ext uri="{FF2B5EF4-FFF2-40B4-BE49-F238E27FC236}">
                <a16:creationId xmlns:a16="http://schemas.microsoft.com/office/drawing/2014/main" id="{D13CD120-3149-2220-6B9C-BF706FF759DB}"/>
              </a:ext>
            </a:extLst>
          </p:cNvPr>
          <p:cNvSpPr txBox="1">
            <a:spLocks/>
          </p:cNvSpPr>
          <p:nvPr/>
        </p:nvSpPr>
        <p:spPr>
          <a:xfrm>
            <a:off x="179385" y="231777"/>
            <a:ext cx="1309634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Valider - Soumettre 2/3</a:t>
            </a:r>
          </a:p>
        </p:txBody>
      </p:sp>
      <p:sp>
        <p:nvSpPr>
          <p:cNvPr id="8" name="Titolo 7">
            <a:extLst>
              <a:ext uri="{FF2B5EF4-FFF2-40B4-BE49-F238E27FC236}">
                <a16:creationId xmlns:a16="http://schemas.microsoft.com/office/drawing/2014/main" id="{07E51F6D-3F00-6294-4839-BCB0E3DD10F3}"/>
              </a:ext>
            </a:extLst>
          </p:cNvPr>
          <p:cNvSpPr>
            <a:spLocks noGrp="1"/>
          </p:cNvSpPr>
          <p:nvPr>
            <p:ph type="title"/>
          </p:nvPr>
        </p:nvSpPr>
        <p:spPr/>
        <p:txBody>
          <a:bodyPr/>
          <a:lstStyle/>
          <a:p>
            <a:r>
              <a:rPr lang="fr" dirty="0"/>
              <a:t> </a:t>
            </a:r>
          </a:p>
        </p:txBody>
      </p:sp>
    </p:spTree>
    <p:extLst>
      <p:ext uri="{BB962C8B-B14F-4D97-AF65-F5344CB8AC3E}">
        <p14:creationId xmlns:p14="http://schemas.microsoft.com/office/powerpoint/2010/main" val="16547641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magine 7"/>
          <p:cNvPicPr>
            <a:picLocks noChangeAspect="1"/>
          </p:cNvPicPr>
          <p:nvPr/>
        </p:nvPicPr>
        <p:blipFill>
          <a:blip r:embed="rId2" cstate="print"/>
          <a:stretch>
            <a:fillRect/>
          </a:stretch>
        </p:blipFill>
        <p:spPr>
          <a:xfrm>
            <a:off x="2120378" y="3676339"/>
            <a:ext cx="10981756" cy="3377168"/>
          </a:xfrm>
          <a:prstGeom prst="rect">
            <a:avLst/>
          </a:prstGeom>
        </p:spPr>
      </p:pic>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43</a:t>
            </a:fld>
            <a:endParaRPr lang="it-IT" b="1" dirty="0">
              <a:solidFill>
                <a:schemeClr val="bg1"/>
              </a:solidFill>
            </a:endParaRPr>
          </a:p>
        </p:txBody>
      </p:sp>
      <p:sp>
        <p:nvSpPr>
          <p:cNvPr id="12" name="Segnaposto contenuto 2"/>
          <p:cNvSpPr txBox="1">
            <a:spLocks/>
          </p:cNvSpPr>
          <p:nvPr/>
        </p:nvSpPr>
        <p:spPr>
          <a:xfrm>
            <a:off x="2090523" y="1604071"/>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sz="2625" dirty="0"/>
          </a:p>
        </p:txBody>
      </p:sp>
      <p:sp>
        <p:nvSpPr>
          <p:cNvPr id="33" name="CasellaDiTesto 32"/>
          <p:cNvSpPr txBox="1"/>
          <p:nvPr/>
        </p:nvSpPr>
        <p:spPr>
          <a:xfrm>
            <a:off x="1196622" y="1178178"/>
            <a:ext cx="12462933" cy="2062103"/>
          </a:xfrm>
          <a:prstGeom prst="rect">
            <a:avLst/>
          </a:prstGeom>
          <a:noFill/>
        </p:spPr>
        <p:txBody>
          <a:bodyPr wrap="square">
            <a:spAutoFit/>
          </a:bodyPr>
          <a:lstStyle/>
          <a:p>
            <a:pPr algn="just">
              <a:defRPr/>
            </a:pPr>
            <a:r>
              <a:rPr lang="fr" sz="2000" i="1" dirty="0">
                <a:latin typeface="Open Sans" panose="020B0606030504020204" pitchFamily="34" charset="0"/>
                <a:ea typeface="Open Sans" panose="020B0606030504020204" pitchFamily="34" charset="0"/>
                <a:cs typeface="Open Sans" panose="020B0606030504020204" pitchFamily="34" charset="0"/>
              </a:rPr>
              <a:t>Lors de la soumission, la demande effectuera d'abord les contrôles de validation. S’il n’y a aucune erreur, vous pourrez soumettre votre formulaire de demande. Une fois soumise, votre demande de projet ne sera plus modifiable, mais tant que "l'appel à projets" reste ouvert, vous pourrez rééditer votre candidature en la reconvertissant en brouillon.</a:t>
            </a:r>
            <a:endParaRPr lang="en-US" sz="2000" b="1" i="1" dirty="0">
              <a:latin typeface="Open Sans" panose="020B0606030504020204" pitchFamily="34" charset="0"/>
              <a:ea typeface="Open Sans" panose="020B0606030504020204" pitchFamily="34" charset="0"/>
              <a:cs typeface="Open Sans" panose="020B0606030504020204" pitchFamily="34" charset="0"/>
            </a:endParaRPr>
          </a:p>
          <a:p>
            <a:pPr algn="ctr">
              <a:defRPr/>
            </a:pPr>
            <a:endParaRPr lang="en-US" sz="2400" b="1" i="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endParaRPr>
          </a:p>
          <a:p>
            <a:pPr algn="ctr">
              <a:defRPr/>
            </a:pPr>
            <a:r>
              <a:rPr lang="fr" sz="2400" b="1" i="1" u="sng" dirty="0">
                <a:solidFill>
                  <a:srgbClr val="DA5C58"/>
                </a:solidFill>
                <a:latin typeface="Open Sans" panose="020B0606030504020204" pitchFamily="34" charset="0"/>
                <a:ea typeface="Open Sans" panose="020B0606030504020204" pitchFamily="34" charset="0"/>
                <a:cs typeface="Open Sans" panose="020B0606030504020204" pitchFamily="34" charset="0"/>
              </a:rPr>
              <a:t>Veuillez noter que tout formulaire de demande non soumis sera rejeté!</a:t>
            </a:r>
            <a:endParaRPr lang="it-IT" sz="2400" b="1" i="1" u="sng" dirty="0">
              <a:solidFill>
                <a:srgbClr val="DA5C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Freccia a destra 14"/>
          <p:cNvSpPr/>
          <p:nvPr/>
        </p:nvSpPr>
        <p:spPr>
          <a:xfrm>
            <a:off x="10521136" y="4119501"/>
            <a:ext cx="920608" cy="686082"/>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362"/>
          </a:p>
        </p:txBody>
      </p:sp>
      <p:sp>
        <p:nvSpPr>
          <p:cNvPr id="2" name="Titolo 1">
            <a:extLst>
              <a:ext uri="{FF2B5EF4-FFF2-40B4-BE49-F238E27FC236}">
                <a16:creationId xmlns:a16="http://schemas.microsoft.com/office/drawing/2014/main" id="{D3860852-B7F3-DF2F-2574-AA8550C0FF13}"/>
              </a:ext>
            </a:extLst>
          </p:cNvPr>
          <p:cNvSpPr txBox="1">
            <a:spLocks/>
          </p:cNvSpPr>
          <p:nvPr/>
        </p:nvSpPr>
        <p:spPr>
          <a:xfrm>
            <a:off x="179385" y="231777"/>
            <a:ext cx="1309634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Valider - Soumettre 3/3</a:t>
            </a:r>
          </a:p>
        </p:txBody>
      </p:sp>
      <p:sp>
        <p:nvSpPr>
          <p:cNvPr id="7" name="Titolo 6">
            <a:extLst>
              <a:ext uri="{FF2B5EF4-FFF2-40B4-BE49-F238E27FC236}">
                <a16:creationId xmlns:a16="http://schemas.microsoft.com/office/drawing/2014/main" id="{9CF9C065-92CA-1355-DB1F-88F84A1E020E}"/>
              </a:ext>
            </a:extLst>
          </p:cNvPr>
          <p:cNvSpPr>
            <a:spLocks noGrp="1"/>
          </p:cNvSpPr>
          <p:nvPr>
            <p:ph type="title"/>
          </p:nvPr>
        </p:nvSpPr>
        <p:spPr/>
        <p:txBody>
          <a:bodyPr/>
          <a:lstStyle/>
          <a:p>
            <a:r>
              <a:rPr lang="fr" dirty="0"/>
              <a:t> </a:t>
            </a:r>
          </a:p>
        </p:txBody>
      </p:sp>
    </p:spTree>
    <p:extLst>
      <p:ext uri="{BB962C8B-B14F-4D97-AF65-F5344CB8AC3E}">
        <p14:creationId xmlns:p14="http://schemas.microsoft.com/office/powerpoint/2010/main" val="13608822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a:stretch>
            <a:fillRect/>
          </a:stretch>
        </p:blipFill>
        <p:spPr bwMode="auto">
          <a:xfrm>
            <a:off x="4819355" y="2269545"/>
            <a:ext cx="7574578" cy="2608199"/>
          </a:xfrm>
          <a:prstGeom prst="rect">
            <a:avLst/>
          </a:prstGeom>
          <a:noFill/>
          <a:ln w="9525">
            <a:noFill/>
            <a:miter lim="800000"/>
            <a:headEnd/>
            <a:tailEnd/>
          </a:ln>
        </p:spPr>
      </p:pic>
      <p:sp>
        <p:nvSpPr>
          <p:cNvPr id="5" name="Titolo 1"/>
          <p:cNvSpPr>
            <a:spLocks noGrp="1"/>
          </p:cNvSpPr>
          <p:nvPr>
            <p:ph type="title"/>
          </p:nvPr>
        </p:nvSpPr>
        <p:spPr>
          <a:xfrm>
            <a:off x="2211534" y="342041"/>
            <a:ext cx="10799445" cy="1125109"/>
          </a:xfrm>
        </p:spPr>
        <p:txBody>
          <a:bodyPr>
            <a:noAutofit/>
          </a:bodyPr>
          <a:lstStyle/>
          <a:p>
            <a:pPr algn="l"/>
            <a:r>
              <a:rPr lang="fr" sz="3674" i="1" dirty="0">
                <a:solidFill>
                  <a:srgbClr val="C00000"/>
                </a:solidFill>
                <a:latin typeface="Calibri" panose="020F0502020204030204" pitchFamily="34" charset="0"/>
                <a:cs typeface="Arial" panose="020B0604020202020204" pitchFamily="34" charset="0"/>
              </a:rPr>
              <a:t> </a:t>
            </a:r>
          </a:p>
        </p:txBody>
      </p:sp>
      <p:sp>
        <p:nvSpPr>
          <p:cNvPr id="3" name="Segnaposto numero diapositiva 2"/>
          <p:cNvSpPr>
            <a:spLocks noGrp="1"/>
          </p:cNvSpPr>
          <p:nvPr>
            <p:ph type="sldNum" sz="quarter" idx="12"/>
          </p:nvPr>
        </p:nvSpPr>
        <p:spPr/>
        <p:txBody>
          <a:bodyPr/>
          <a:lstStyle/>
          <a:p>
            <a:fld id="{054485AE-0FE6-46AD-B69B-BF359218B517}" type="slidenum">
              <a:rPr lang="it-IT" b="1" smtClean="0">
                <a:solidFill>
                  <a:schemeClr val="bg1"/>
                </a:solidFill>
              </a:rPr>
              <a:pPr/>
              <a:t>44</a:t>
            </a:fld>
            <a:endParaRPr lang="it-IT" b="1" dirty="0">
              <a:solidFill>
                <a:schemeClr val="bg1"/>
              </a:solidFill>
            </a:endParaRPr>
          </a:p>
        </p:txBody>
      </p:sp>
      <p:sp>
        <p:nvSpPr>
          <p:cNvPr id="12" name="Segnaposto contenuto 2"/>
          <p:cNvSpPr txBox="1">
            <a:spLocks/>
          </p:cNvSpPr>
          <p:nvPr/>
        </p:nvSpPr>
        <p:spPr>
          <a:xfrm>
            <a:off x="2090523" y="1604071"/>
            <a:ext cx="10799445" cy="4207499"/>
          </a:xfrm>
          <a:prstGeom prst="rect">
            <a:avLst/>
          </a:prstGeom>
        </p:spPr>
        <p:txBody>
          <a:bodyPr vert="horz" lIns="119994" tIns="59997" rIns="119994" bIns="59997"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sz="2625" dirty="0"/>
          </a:p>
        </p:txBody>
      </p:sp>
      <p:sp>
        <p:nvSpPr>
          <p:cNvPr id="33" name="CasellaDiTesto 32"/>
          <p:cNvSpPr txBox="1"/>
          <p:nvPr/>
        </p:nvSpPr>
        <p:spPr>
          <a:xfrm>
            <a:off x="1049866" y="1381473"/>
            <a:ext cx="12970933" cy="830997"/>
          </a:xfrm>
          <a:prstGeom prst="rect">
            <a:avLst/>
          </a:prstGeom>
          <a:noFill/>
        </p:spPr>
        <p:txBody>
          <a:bodyPr wrap="square">
            <a:spAutoFit/>
          </a:bodyPr>
          <a:lstStyle/>
          <a:p>
            <a:pPr algn="just">
              <a:defRPr/>
            </a:pPr>
            <a:r>
              <a:rPr lang="fr" sz="2400" i="1" dirty="0">
                <a:latin typeface="Open Sans" panose="020B0606030504020204" pitchFamily="34" charset="0"/>
                <a:ea typeface="Open Sans" panose="020B0606030504020204" pitchFamily="34" charset="0"/>
                <a:cs typeface="Open Sans" panose="020B0606030504020204" pitchFamily="34" charset="0"/>
              </a:rPr>
              <a:t>Vous pouvez exporter à tout moment votre formulaire de candidature sous 2 formats électroniques (c'est-à-dire des fichiers Word et Excel). </a:t>
            </a:r>
          </a:p>
        </p:txBody>
      </p:sp>
      <p:sp>
        <p:nvSpPr>
          <p:cNvPr id="15" name="Freccia a destra 14"/>
          <p:cNvSpPr/>
          <p:nvPr/>
        </p:nvSpPr>
        <p:spPr>
          <a:xfrm rot="16200000">
            <a:off x="11222166" y="4995008"/>
            <a:ext cx="920608" cy="686082"/>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362"/>
          </a:p>
        </p:txBody>
      </p:sp>
      <p:sp>
        <p:nvSpPr>
          <p:cNvPr id="20" name="Rettangolo 19"/>
          <p:cNvSpPr/>
          <p:nvPr/>
        </p:nvSpPr>
        <p:spPr>
          <a:xfrm>
            <a:off x="4913848" y="3460337"/>
            <a:ext cx="3023803" cy="452779"/>
          </a:xfrm>
          <a:prstGeom prst="rect">
            <a:avLst/>
          </a:prstGeom>
          <a:solidFill>
            <a:schemeClr val="bg1">
              <a:alpha val="21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362"/>
          </a:p>
        </p:txBody>
      </p:sp>
      <p:pic>
        <p:nvPicPr>
          <p:cNvPr id="4100" name="Picture 4"/>
          <p:cNvPicPr>
            <a:picLocks noChangeAspect="1" noChangeArrowheads="1"/>
          </p:cNvPicPr>
          <p:nvPr/>
        </p:nvPicPr>
        <p:blipFill>
          <a:blip r:embed="rId3" cstate="print"/>
          <a:srcRect/>
          <a:stretch>
            <a:fillRect/>
          </a:stretch>
        </p:blipFill>
        <p:spPr bwMode="auto">
          <a:xfrm>
            <a:off x="2079033" y="2231918"/>
            <a:ext cx="2712361" cy="4787254"/>
          </a:xfrm>
          <a:prstGeom prst="rect">
            <a:avLst/>
          </a:prstGeom>
          <a:noFill/>
          <a:ln w="9525">
            <a:noFill/>
            <a:miter lim="800000"/>
            <a:headEnd/>
            <a:tailEnd/>
          </a:ln>
        </p:spPr>
      </p:pic>
      <p:sp>
        <p:nvSpPr>
          <p:cNvPr id="19" name="Rettangolo 18"/>
          <p:cNvSpPr/>
          <p:nvPr/>
        </p:nvSpPr>
        <p:spPr>
          <a:xfrm>
            <a:off x="4913848" y="2798880"/>
            <a:ext cx="3023803" cy="452779"/>
          </a:xfrm>
          <a:prstGeom prst="rect">
            <a:avLst/>
          </a:prstGeom>
          <a:solidFill>
            <a:schemeClr val="bg1">
              <a:alpha val="21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362"/>
          </a:p>
        </p:txBody>
      </p:sp>
      <p:sp>
        <p:nvSpPr>
          <p:cNvPr id="21" name="Rettangolo 20"/>
          <p:cNvSpPr/>
          <p:nvPr/>
        </p:nvSpPr>
        <p:spPr>
          <a:xfrm>
            <a:off x="4913848" y="4121794"/>
            <a:ext cx="3023803" cy="452779"/>
          </a:xfrm>
          <a:prstGeom prst="rect">
            <a:avLst/>
          </a:prstGeom>
          <a:solidFill>
            <a:schemeClr val="bg1">
              <a:alpha val="21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362"/>
          </a:p>
        </p:txBody>
      </p:sp>
      <p:sp>
        <p:nvSpPr>
          <p:cNvPr id="4" name="Titolo 1">
            <a:extLst>
              <a:ext uri="{FF2B5EF4-FFF2-40B4-BE49-F238E27FC236}">
                <a16:creationId xmlns:a16="http://schemas.microsoft.com/office/drawing/2014/main" id="{F8BECAA0-BCB4-0795-1B5C-874F357E1081}"/>
              </a:ext>
            </a:extLst>
          </p:cNvPr>
          <p:cNvSpPr txBox="1">
            <a:spLocks/>
          </p:cNvSpPr>
          <p:nvPr/>
        </p:nvSpPr>
        <p:spPr>
          <a:xfrm>
            <a:off x="179385" y="231777"/>
            <a:ext cx="13096347"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Exporter</a:t>
            </a:r>
          </a:p>
        </p:txBody>
      </p:sp>
    </p:spTree>
    <p:extLst>
      <p:ext uri="{BB962C8B-B14F-4D97-AF65-F5344CB8AC3E}">
        <p14:creationId xmlns:p14="http://schemas.microsoft.com/office/powerpoint/2010/main" val="25403193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0FF98-115B-9233-30C2-14774EF92645}"/>
              </a:ext>
            </a:extLst>
          </p:cNvPr>
          <p:cNvSpPr>
            <a:spLocks noGrp="1"/>
          </p:cNvSpPr>
          <p:nvPr>
            <p:ph type="title"/>
          </p:nvPr>
        </p:nvSpPr>
        <p:spPr>
          <a:xfrm>
            <a:off x="819397" y="3269298"/>
            <a:ext cx="7135566" cy="1739900"/>
          </a:xfrm>
        </p:spPr>
        <p:txBody>
          <a:bodyPr/>
          <a:lstStyle/>
          <a:p>
            <a:r>
              <a:rPr lang="fr" dirty="0" err="1"/>
              <a:t>Préparé </a:t>
            </a:r>
            <a:r>
              <a:rPr lang="fr" dirty="0"/>
              <a:t>par :</a:t>
            </a:r>
            <a:br>
              <a:rPr lang="it-IT" dirty="0"/>
            </a:br>
            <a:r>
              <a:rPr lang="fr" sz="4000"/>
              <a:t>Équipe de l’Autorité de gestion </a:t>
            </a:r>
            <a:endParaRPr lang="en-FR" dirty="0"/>
          </a:p>
        </p:txBody>
      </p:sp>
      <p:sp>
        <p:nvSpPr>
          <p:cNvPr id="3" name="Content Placeholder 2">
            <a:extLst>
              <a:ext uri="{FF2B5EF4-FFF2-40B4-BE49-F238E27FC236}">
                <a16:creationId xmlns:a16="http://schemas.microsoft.com/office/drawing/2014/main" id="{1C59ACED-78CD-616F-0FEB-E617760541F8}"/>
              </a:ext>
            </a:extLst>
          </p:cNvPr>
          <p:cNvSpPr>
            <a:spLocks noGrp="1"/>
          </p:cNvSpPr>
          <p:nvPr>
            <p:ph sz="quarter" idx="12"/>
          </p:nvPr>
        </p:nvSpPr>
        <p:spPr/>
        <p:txBody>
          <a:bodyPr/>
          <a:lstStyle/>
          <a:p>
            <a:endParaRPr lang="en-FR"/>
          </a:p>
        </p:txBody>
      </p:sp>
    </p:spTree>
    <p:extLst>
      <p:ext uri="{BB962C8B-B14F-4D97-AF65-F5344CB8AC3E}">
        <p14:creationId xmlns:p14="http://schemas.microsoft.com/office/powerpoint/2010/main" val="1782834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743943" y="342744"/>
            <a:ext cx="13631463" cy="593506"/>
          </a:xfrm>
          <a:prstGeom prst="rect">
            <a:avLst/>
          </a:prstGeom>
        </p:spPr>
        <p:txBody>
          <a:bodyPr/>
          <a:lstStyle/>
          <a:p>
            <a:r>
              <a:rPr lang="fr" sz="3600" dirty="0">
                <a:solidFill>
                  <a:srgbClr val="DA5C58"/>
                </a:solidFill>
              </a:rPr>
              <a:t>Définir la portée du projet</a:t>
            </a:r>
            <a:endParaRPr lang="it-IT" sz="3600" dirty="0">
              <a:solidFill>
                <a:srgbClr val="DA5C58"/>
              </a:solidFill>
            </a:endParaRPr>
          </a:p>
        </p:txBody>
      </p:sp>
      <p:graphicFrame>
        <p:nvGraphicFramePr>
          <p:cNvPr id="11" name="Diagramma 10">
            <a:extLst>
              <a:ext uri="{FF2B5EF4-FFF2-40B4-BE49-F238E27FC236}">
                <a16:creationId xmlns:a16="http://schemas.microsoft.com/office/drawing/2014/main" id="{F099EC75-4CF8-1860-A6D6-7CD9B99E3423}"/>
              </a:ext>
            </a:extLst>
          </p:cNvPr>
          <p:cNvGraphicFramePr/>
          <p:nvPr>
            <p:extLst>
              <p:ext uri="{D42A27DB-BD31-4B8C-83A1-F6EECF244321}">
                <p14:modId xmlns:p14="http://schemas.microsoft.com/office/powerpoint/2010/main" val="79733590"/>
              </p:ext>
            </p:extLst>
          </p:nvPr>
        </p:nvGraphicFramePr>
        <p:xfrm>
          <a:off x="474785" y="1139913"/>
          <a:ext cx="14454553" cy="64390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2285960" y="8437563"/>
            <a:ext cx="13631463" cy="593506"/>
          </a:xfrm>
          <a:prstGeom prst="rect">
            <a:avLst/>
          </a:prstGeom>
        </p:spPr>
        <p:txBody>
          <a:bodyPr/>
          <a:lstStyle/>
          <a:p>
            <a:r>
              <a:rPr lang="fr" sz="3600" u="sng" dirty="0"/>
              <a:t> </a:t>
            </a:r>
          </a:p>
        </p:txBody>
      </p:sp>
      <p:graphicFrame>
        <p:nvGraphicFramePr>
          <p:cNvPr id="11" name="Diagramma 10">
            <a:extLst>
              <a:ext uri="{FF2B5EF4-FFF2-40B4-BE49-F238E27FC236}">
                <a16:creationId xmlns:a16="http://schemas.microsoft.com/office/drawing/2014/main" id="{F099EC75-4CF8-1860-A6D6-7CD9B99E3423}"/>
              </a:ext>
            </a:extLst>
          </p:cNvPr>
          <p:cNvGraphicFramePr/>
          <p:nvPr>
            <p:extLst>
              <p:ext uri="{D42A27DB-BD31-4B8C-83A1-F6EECF244321}">
                <p14:modId xmlns:p14="http://schemas.microsoft.com/office/powerpoint/2010/main" val="1308368601"/>
              </p:ext>
            </p:extLst>
          </p:nvPr>
        </p:nvGraphicFramePr>
        <p:xfrm>
          <a:off x="332398" y="936250"/>
          <a:ext cx="14454553" cy="66821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itolo 1">
            <a:extLst>
              <a:ext uri="{FF2B5EF4-FFF2-40B4-BE49-F238E27FC236}">
                <a16:creationId xmlns:a16="http://schemas.microsoft.com/office/drawing/2014/main" id="{C8EC0D3B-C2A2-AEF4-0AAA-2925ED4180C1}"/>
              </a:ext>
            </a:extLst>
          </p:cNvPr>
          <p:cNvSpPr txBox="1">
            <a:spLocks/>
          </p:cNvSpPr>
          <p:nvPr/>
        </p:nvSpPr>
        <p:spPr>
          <a:xfrm>
            <a:off x="179388" y="231777"/>
            <a:ext cx="8622968"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Tenir </a:t>
            </a:r>
            <a:r>
              <a:rPr lang="fr" cap="small" dirty="0">
                <a:solidFill>
                  <a:srgbClr val="DA5C58"/>
                </a:solidFill>
              </a:rPr>
              <a:t>s</a:t>
            </a: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a promesse</a:t>
            </a:r>
            <a:endParaRPr lang="it-IT" dirty="0">
              <a:solidFill>
                <a:srgbClr val="DA5C58"/>
              </a:solidFill>
            </a:endParaRPr>
          </a:p>
        </p:txBody>
      </p:sp>
    </p:spTree>
    <p:extLst>
      <p:ext uri="{BB962C8B-B14F-4D97-AF65-F5344CB8AC3E}">
        <p14:creationId xmlns:p14="http://schemas.microsoft.com/office/powerpoint/2010/main" val="1790780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1696477" y="8265018"/>
            <a:ext cx="13632935" cy="593506"/>
          </a:xfrm>
          <a:prstGeom prst="rect">
            <a:avLst/>
          </a:prstGeom>
        </p:spPr>
        <p:txBody>
          <a:bodyPr/>
          <a:lstStyle/>
          <a:p>
            <a:r>
              <a:rPr lang="fr" sz="3600" u="sng" dirty="0"/>
              <a:t> </a:t>
            </a:r>
          </a:p>
        </p:txBody>
      </p:sp>
      <p:sp>
        <p:nvSpPr>
          <p:cNvPr id="2" name="Titolo 1">
            <a:extLst>
              <a:ext uri="{FF2B5EF4-FFF2-40B4-BE49-F238E27FC236}">
                <a16:creationId xmlns:a16="http://schemas.microsoft.com/office/drawing/2014/main" id="{4D24A310-8149-C5A2-1E0F-1D45F3F62562}"/>
              </a:ext>
            </a:extLst>
          </p:cNvPr>
          <p:cNvSpPr txBox="1">
            <a:spLocks/>
          </p:cNvSpPr>
          <p:nvPr/>
        </p:nvSpPr>
        <p:spPr>
          <a:xfrm>
            <a:off x="179388" y="231777"/>
            <a:ext cx="8622968"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Mesurer la réussite</a:t>
            </a:r>
            <a:endParaRPr lang="it-IT" dirty="0">
              <a:solidFill>
                <a:srgbClr val="DA5C58"/>
              </a:solidFill>
            </a:endParaRPr>
          </a:p>
        </p:txBody>
      </p:sp>
      <p:graphicFrame>
        <p:nvGraphicFramePr>
          <p:cNvPr id="3" name="Tabella 14">
            <a:extLst>
              <a:ext uri="{FF2B5EF4-FFF2-40B4-BE49-F238E27FC236}">
                <a16:creationId xmlns:a16="http://schemas.microsoft.com/office/drawing/2014/main" id="{36AD4296-E22D-13F1-FB5B-B39C7F13687C}"/>
              </a:ext>
            </a:extLst>
          </p:cNvPr>
          <p:cNvGraphicFramePr>
            <a:graphicFrameLocks noGrp="1"/>
          </p:cNvGraphicFramePr>
          <p:nvPr>
            <p:extLst>
              <p:ext uri="{D42A27DB-BD31-4B8C-83A1-F6EECF244321}">
                <p14:modId xmlns:p14="http://schemas.microsoft.com/office/powerpoint/2010/main" val="2699103348"/>
              </p:ext>
            </p:extLst>
          </p:nvPr>
        </p:nvGraphicFramePr>
        <p:xfrm>
          <a:off x="179388" y="844456"/>
          <a:ext cx="6289092" cy="7561457"/>
        </p:xfrm>
        <a:graphic>
          <a:graphicData uri="http://schemas.openxmlformats.org/drawingml/2006/table">
            <a:tbl>
              <a:tblPr firstRow="1" bandRow="1">
                <a:tableStyleId>{5C22544A-7EE6-4342-B048-85BDC9FD1C3A}</a:tableStyleId>
              </a:tblPr>
              <a:tblGrid>
                <a:gridCol w="3202747">
                  <a:extLst>
                    <a:ext uri="{9D8B030D-6E8A-4147-A177-3AD203B41FA5}">
                      <a16:colId xmlns:a16="http://schemas.microsoft.com/office/drawing/2014/main" val="3772930443"/>
                    </a:ext>
                  </a:extLst>
                </a:gridCol>
                <a:gridCol w="3086345">
                  <a:extLst>
                    <a:ext uri="{9D8B030D-6E8A-4147-A177-3AD203B41FA5}">
                      <a16:colId xmlns:a16="http://schemas.microsoft.com/office/drawing/2014/main" val="4260652198"/>
                    </a:ext>
                  </a:extLst>
                </a:gridCol>
              </a:tblGrid>
              <a:tr h="421005">
                <a:tc>
                  <a:txBody>
                    <a:bodyPr/>
                    <a:lstStyle/>
                    <a:p>
                      <a:pPr algn="ctr"/>
                      <a:r>
                        <a:rPr lang="fr" sz="2000" dirty="0" err="1">
                          <a:latin typeface="Open Sans" panose="020B0606030504020204" pitchFamily="34" charset="0"/>
                          <a:ea typeface="Open Sans" panose="020B0606030504020204" pitchFamily="34" charset="0"/>
                          <a:cs typeface="Open Sans" panose="020B0606030504020204" pitchFamily="34" charset="0"/>
                        </a:rPr>
                        <a:t>Indicateurs </a:t>
                      </a:r>
                      <a:endParaRPr lang="it-IT" sz="20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fr" sz="2000" dirty="0" err="1">
                          <a:latin typeface="Open Sans" panose="020B0606030504020204" pitchFamily="34" charset="0"/>
                          <a:ea typeface="Open Sans" panose="020B0606030504020204" pitchFamily="34" charset="0"/>
                          <a:cs typeface="Open Sans" panose="020B0606030504020204" pitchFamily="34" charset="0"/>
                        </a:rPr>
                        <a:t>Résultat</a:t>
                      </a:r>
                      <a:r>
                        <a:rPr lang="fr" sz="2000" dirty="0">
                          <a:latin typeface="Open Sans" panose="020B0606030504020204" pitchFamily="34" charset="0"/>
                          <a:ea typeface="Open Sans" panose="020B0606030504020204" pitchFamily="34" charset="0"/>
                          <a:cs typeface="Open Sans" panose="020B0606030504020204" pitchFamily="34" charset="0"/>
                        </a:rPr>
                        <a:t> </a:t>
                      </a:r>
                      <a:r>
                        <a:rPr lang="fr" sz="2000" dirty="0" err="1">
                          <a:latin typeface="Open Sans" panose="020B0606030504020204" pitchFamily="34" charset="0"/>
                          <a:ea typeface="Open Sans" panose="020B0606030504020204" pitchFamily="34" charset="0"/>
                          <a:cs typeface="Open Sans" panose="020B0606030504020204" pitchFamily="34" charset="0"/>
                        </a:rPr>
                        <a:t>indicateurs</a:t>
                      </a:r>
                      <a:endParaRPr lang="it-IT" sz="20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1824045095"/>
                  </a:ext>
                </a:extLst>
              </a:tr>
              <a:tr h="825818">
                <a:tc>
                  <a:txBody>
                    <a:bodyPr/>
                    <a:lstStyle/>
                    <a:p>
                      <a:r>
                        <a:rPr lang="fr-FR" sz="1600" dirty="0"/>
                        <a:t>RC001 Entreprises bénéficiant d’un soutien (dont: micro, petites, moyennes, </a:t>
                      </a:r>
                      <a:r>
                        <a:rPr lang="fr-FR" sz="1500" dirty="0">
                          <a:latin typeface="Open Sans" panose="020B0606030504020204" pitchFamily="34" charset="0"/>
                          <a:ea typeface="Open Sans" panose="020B0606030504020204" pitchFamily="34" charset="0"/>
                          <a:cs typeface="Open Sans" panose="020B0606030504020204" pitchFamily="34" charset="0"/>
                        </a:rPr>
                        <a:t>grandes</a:t>
                      </a:r>
                      <a:r>
                        <a:rPr lang="fr-FR" sz="1600" dirty="0"/>
                        <a:t>)</a:t>
                      </a:r>
                      <a:endParaRPr lang="fr" sz="15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r>
                        <a:rPr lang="fr" sz="1500" dirty="0">
                          <a:latin typeface="Open Sans" panose="020B0606030504020204" pitchFamily="34" charset="0"/>
                          <a:ea typeface="Open Sans" panose="020B0606030504020204" pitchFamily="34" charset="0"/>
                          <a:cs typeface="Open Sans" panose="020B0606030504020204" pitchFamily="34" charset="0"/>
                        </a:rPr>
                        <a:t>RCR01 </a:t>
                      </a:r>
                      <a:r>
                        <a:rPr lang="fr-FR" sz="1600" dirty="0"/>
                        <a:t>Emplois créés dans des entités bénéficiant d’un soutien</a:t>
                      </a:r>
                      <a:endParaRPr lang="fr" sz="1500" dirty="0">
                        <a:latin typeface="Open Sans" panose="020B0606030504020204" pitchFamily="34" charset="0"/>
                        <a:ea typeface="Open Sans" panose="020B0606030504020204" pitchFamily="34" charset="0"/>
                        <a:cs typeface="Open Sans" panose="020B0606030504020204" pitchFamily="34" charset="0"/>
                      </a:endParaRPr>
                    </a:p>
                    <a:p>
                      <a:endParaRPr lang="it-IT" sz="15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4053394256"/>
                  </a:ext>
                </a:extLst>
              </a:tr>
              <a:tr h="1041916">
                <a:tc>
                  <a:txBody>
                    <a:bodyPr/>
                    <a:lstStyle/>
                    <a:p>
                      <a:r>
                        <a:rPr lang="fr" sz="1500" dirty="0">
                          <a:latin typeface="Open Sans" panose="020B0606030504020204" pitchFamily="34" charset="0"/>
                          <a:ea typeface="Open Sans" panose="020B0606030504020204" pitchFamily="34" charset="0"/>
                          <a:cs typeface="Open Sans" panose="020B0606030504020204" pitchFamily="34" charset="0"/>
                        </a:rPr>
                        <a:t>RCO02 </a:t>
                      </a:r>
                      <a:r>
                        <a:rPr lang="fr-FR" sz="1600" dirty="0"/>
                        <a:t>Entreprises soutenues par une subvention</a:t>
                      </a:r>
                      <a:endParaRPr lang="fr" sz="15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marL="0" marR="0" lvl="0" indent="0" algn="l" defTabSz="1133947" rtl="0" eaLnBrk="1" fontAlgn="auto" latinLnBrk="0" hangingPunct="1">
                        <a:lnSpc>
                          <a:spcPct val="100000"/>
                        </a:lnSpc>
                        <a:spcBef>
                          <a:spcPts val="0"/>
                        </a:spcBef>
                        <a:spcAft>
                          <a:spcPts val="0"/>
                        </a:spcAft>
                        <a:buClrTx/>
                        <a:buSzTx/>
                        <a:buFontTx/>
                        <a:buNone/>
                        <a:tabLst/>
                        <a:defRPr/>
                      </a:pPr>
                      <a:r>
                        <a:rPr lang="fr" sz="1500" dirty="0">
                          <a:latin typeface="Open Sans" panose="020B0606030504020204" pitchFamily="34" charset="0"/>
                          <a:ea typeface="Open Sans" panose="020B0606030504020204" pitchFamily="34" charset="0"/>
                          <a:cs typeface="Open Sans" panose="020B0606030504020204" pitchFamily="34" charset="0"/>
                        </a:rPr>
                        <a:t>RCR03 </a:t>
                      </a:r>
                      <a:r>
                        <a:rPr lang="fr-FR" sz="1600" dirty="0"/>
                        <a:t>Petites et moyennes entreprises (PME) introduisant des innovations en matière de produit ou de procédé</a:t>
                      </a:r>
                      <a:endParaRPr lang="fr" sz="15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1762313823"/>
                  </a:ext>
                </a:extLst>
              </a:tr>
              <a:tr h="805117">
                <a:tc>
                  <a:txBody>
                    <a:bodyPr/>
                    <a:lstStyle/>
                    <a:p>
                      <a:pPr marL="0" marR="0" lvl="0" indent="0" algn="l" defTabSz="1133947" rtl="0" eaLnBrk="1" fontAlgn="auto" latinLnBrk="0" hangingPunct="1">
                        <a:lnSpc>
                          <a:spcPct val="100000"/>
                        </a:lnSpc>
                        <a:spcBef>
                          <a:spcPts val="0"/>
                        </a:spcBef>
                        <a:spcAft>
                          <a:spcPts val="0"/>
                        </a:spcAft>
                        <a:buClrTx/>
                        <a:buSzTx/>
                        <a:buFontTx/>
                        <a:buNone/>
                        <a:tabLst/>
                        <a:defRPr/>
                      </a:pPr>
                      <a:r>
                        <a:rPr lang="fr" sz="1500" dirty="0">
                          <a:latin typeface="Open Sans" panose="020B0606030504020204" pitchFamily="34" charset="0"/>
                          <a:ea typeface="Open Sans" panose="020B0606030504020204" pitchFamily="34" charset="0"/>
                          <a:cs typeface="Open Sans" panose="020B0606030504020204" pitchFamily="34" charset="0"/>
                        </a:rPr>
                        <a:t>RCO81 </a:t>
                      </a:r>
                      <a:r>
                        <a:rPr lang="fr-FR" sz="1600" dirty="0"/>
                        <a:t>Participations à des actions communes transfrontières</a:t>
                      </a:r>
                      <a:endParaRPr lang="fr" sz="15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marL="0" marR="0" lvl="0" indent="0" algn="l" defTabSz="1133947" rtl="0" eaLnBrk="1" fontAlgn="auto" latinLnBrk="0" hangingPunct="1">
                        <a:lnSpc>
                          <a:spcPct val="100000"/>
                        </a:lnSpc>
                        <a:spcBef>
                          <a:spcPts val="0"/>
                        </a:spcBef>
                        <a:spcAft>
                          <a:spcPts val="0"/>
                        </a:spcAft>
                        <a:buClrTx/>
                        <a:buSzTx/>
                        <a:buFontTx/>
                        <a:buNone/>
                        <a:tabLst/>
                        <a:defRPr/>
                      </a:pPr>
                      <a:r>
                        <a:rPr lang="fr" sz="1500" dirty="0">
                          <a:latin typeface="Open Sans" panose="020B0606030504020204" pitchFamily="34" charset="0"/>
                          <a:ea typeface="Open Sans" panose="020B0606030504020204" pitchFamily="34" charset="0"/>
                          <a:cs typeface="Open Sans" panose="020B0606030504020204" pitchFamily="34" charset="0"/>
                        </a:rPr>
                        <a:t>RCR81 </a:t>
                      </a:r>
                      <a:r>
                        <a:rPr lang="fr-FR" sz="1600" dirty="0"/>
                        <a:t>Actions de formation communes menées à terme</a:t>
                      </a:r>
                      <a:endParaRPr lang="fr" sz="15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1665286958"/>
                  </a:ext>
                </a:extLst>
              </a:tr>
              <a:tr h="1041916">
                <a:tc>
                  <a:txBody>
                    <a:bodyPr/>
                    <a:lstStyle/>
                    <a:p>
                      <a:pPr marL="0" marR="0" lvl="0" indent="0" algn="l" defTabSz="1133947" rtl="0" eaLnBrk="1" fontAlgn="auto" latinLnBrk="0" hangingPunct="1">
                        <a:lnSpc>
                          <a:spcPct val="100000"/>
                        </a:lnSpc>
                        <a:spcBef>
                          <a:spcPts val="0"/>
                        </a:spcBef>
                        <a:spcAft>
                          <a:spcPts val="0"/>
                        </a:spcAft>
                        <a:buClrTx/>
                        <a:buSzTx/>
                        <a:buFontTx/>
                        <a:buNone/>
                        <a:tabLst/>
                        <a:defRPr/>
                      </a:pPr>
                      <a:r>
                        <a:rPr lang="fr" sz="1500" dirty="0">
                          <a:latin typeface="Open Sans" panose="020B0606030504020204" pitchFamily="34" charset="0"/>
                          <a:ea typeface="Open Sans" panose="020B0606030504020204" pitchFamily="34" charset="0"/>
                          <a:cs typeface="Open Sans" panose="020B0606030504020204" pitchFamily="34" charset="0"/>
                        </a:rPr>
                        <a:t>RCO82 </a:t>
                      </a:r>
                      <a:r>
                        <a:rPr lang="fr-FR" sz="1600" dirty="0"/>
                        <a:t>Participations à des actions communes visant à promouvoir l’égalité entre les femmes et les hommes</a:t>
                      </a:r>
                      <a:endParaRPr lang="fr" sz="15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marL="0" marR="0" lvl="0" indent="0" algn="l" defTabSz="1133947" rtl="0" eaLnBrk="1" fontAlgn="auto" latinLnBrk="0" hangingPunct="1">
                        <a:lnSpc>
                          <a:spcPct val="100000"/>
                        </a:lnSpc>
                        <a:spcBef>
                          <a:spcPts val="0"/>
                        </a:spcBef>
                        <a:spcAft>
                          <a:spcPts val="0"/>
                        </a:spcAft>
                        <a:buClrTx/>
                        <a:buSzTx/>
                        <a:buFontTx/>
                        <a:buNone/>
                        <a:tabLst/>
                        <a:defRPr/>
                      </a:pPr>
                      <a:r>
                        <a:rPr lang="fr" sz="1500" dirty="0">
                          <a:latin typeface="Open Sans" panose="020B0606030504020204" pitchFamily="34" charset="0"/>
                          <a:ea typeface="Open Sans" panose="020B0606030504020204" pitchFamily="34" charset="0"/>
                          <a:cs typeface="Open Sans" panose="020B0606030504020204" pitchFamily="34" charset="0"/>
                        </a:rPr>
                        <a:t>RCR85 </a:t>
                      </a:r>
                      <a:r>
                        <a:rPr lang="fr-FR" sz="1600" dirty="0"/>
                        <a:t>Participations à des actions communes transfrontières après la fin d’un projet</a:t>
                      </a:r>
                      <a:endParaRPr lang="fr" sz="15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896484326"/>
                  </a:ext>
                </a:extLst>
              </a:tr>
              <a:tr h="825818">
                <a:tc>
                  <a:txBody>
                    <a:bodyPr/>
                    <a:lstStyle/>
                    <a:p>
                      <a:pPr marL="0" marR="0" lvl="0" indent="0" algn="l" defTabSz="1133947" rtl="0" eaLnBrk="1" fontAlgn="auto" latinLnBrk="0" hangingPunct="1">
                        <a:lnSpc>
                          <a:spcPct val="100000"/>
                        </a:lnSpc>
                        <a:spcBef>
                          <a:spcPts val="0"/>
                        </a:spcBef>
                        <a:spcAft>
                          <a:spcPts val="0"/>
                        </a:spcAft>
                        <a:buClrTx/>
                        <a:buSzTx/>
                        <a:buFontTx/>
                        <a:buNone/>
                        <a:tabLst/>
                        <a:defRPr/>
                      </a:pPr>
                      <a:r>
                        <a:rPr lang="fr" sz="1500" dirty="0">
                          <a:latin typeface="Open Sans" panose="020B0606030504020204" pitchFamily="34" charset="0"/>
                          <a:ea typeface="Open Sans" panose="020B0606030504020204" pitchFamily="34" charset="0"/>
                          <a:cs typeface="Open Sans" panose="020B0606030504020204" pitchFamily="34" charset="0"/>
                        </a:rPr>
                        <a:t>RCO84 </a:t>
                      </a:r>
                      <a:r>
                        <a:rPr lang="fr-FR" sz="1600" dirty="0"/>
                        <a:t>Actions pilotes élaborées conjointement et mises en œuvre dans le contexte de projets</a:t>
                      </a:r>
                      <a:endParaRPr lang="fr" sz="15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marL="0" marR="0" lvl="0" indent="0" algn="l" defTabSz="1133947" rtl="0" eaLnBrk="1" fontAlgn="auto" latinLnBrk="0" hangingPunct="1">
                        <a:lnSpc>
                          <a:spcPct val="100000"/>
                        </a:lnSpc>
                        <a:spcBef>
                          <a:spcPts val="0"/>
                        </a:spcBef>
                        <a:spcAft>
                          <a:spcPts val="0"/>
                        </a:spcAft>
                        <a:buClrTx/>
                        <a:buSzTx/>
                        <a:buFontTx/>
                        <a:buNone/>
                        <a:tabLst/>
                        <a:defRPr/>
                      </a:pPr>
                      <a:r>
                        <a:rPr lang="fr" sz="1500" dirty="0">
                          <a:latin typeface="Open Sans" panose="020B0606030504020204" pitchFamily="34" charset="0"/>
                          <a:ea typeface="Open Sans" panose="020B0606030504020204" pitchFamily="34" charset="0"/>
                          <a:cs typeface="Open Sans" panose="020B0606030504020204" pitchFamily="34" charset="0"/>
                        </a:rPr>
                        <a:t>RCR84 </a:t>
                      </a:r>
                      <a:r>
                        <a:rPr lang="fr-FR" sz="1600" dirty="0"/>
                        <a:t>Organisations qui coopèrent par-delà les frontières après la fin d’un projet</a:t>
                      </a:r>
                      <a:endParaRPr lang="fr" sz="15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2348938460"/>
                  </a:ext>
                </a:extLst>
              </a:tr>
              <a:tr h="582931">
                <a:tc>
                  <a:txBody>
                    <a:bodyPr/>
                    <a:lstStyle/>
                    <a:p>
                      <a:r>
                        <a:rPr lang="fr" sz="1500" dirty="0">
                          <a:latin typeface="Open Sans" panose="020B0606030504020204" pitchFamily="34" charset="0"/>
                          <a:ea typeface="Open Sans" panose="020B0606030504020204" pitchFamily="34" charset="0"/>
                          <a:cs typeface="Open Sans" panose="020B0606030504020204" pitchFamily="34" charset="0"/>
                        </a:rPr>
                        <a:t>RCO85 </a:t>
                      </a:r>
                      <a:r>
                        <a:rPr lang="fr-FR" sz="1600" dirty="0"/>
                        <a:t>Participations à des actions de formation communes</a:t>
                      </a:r>
                      <a:endParaRPr lang="it-IT" sz="15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marL="0" marR="0" lvl="0" indent="0" algn="l" defTabSz="1133947" rtl="0" eaLnBrk="1" fontAlgn="auto" latinLnBrk="0" hangingPunct="1">
                        <a:lnSpc>
                          <a:spcPct val="100000"/>
                        </a:lnSpc>
                        <a:spcBef>
                          <a:spcPts val="0"/>
                        </a:spcBef>
                        <a:spcAft>
                          <a:spcPts val="0"/>
                        </a:spcAft>
                        <a:buClrTx/>
                        <a:buSzTx/>
                        <a:buFontTx/>
                        <a:buNone/>
                        <a:tabLst/>
                        <a:defRPr/>
                      </a:pPr>
                      <a:r>
                        <a:rPr lang="fr" sz="1500" dirty="0">
                          <a:latin typeface="Open Sans" panose="020B0606030504020204" pitchFamily="34" charset="0"/>
                          <a:ea typeface="Open Sans" panose="020B0606030504020204" pitchFamily="34" charset="0"/>
                          <a:cs typeface="Open Sans" panose="020B0606030504020204" pitchFamily="34" charset="0"/>
                        </a:rPr>
                        <a:t>RCR104 </a:t>
                      </a:r>
                      <a:r>
                        <a:rPr lang="fr-FR" sz="1600" dirty="0"/>
                        <a:t>Solutions adoptées ou développées par des organisations</a:t>
                      </a:r>
                      <a:endParaRPr lang="en-US" sz="15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801059293"/>
                  </a:ext>
                </a:extLst>
              </a:tr>
              <a:tr h="582931">
                <a:tc>
                  <a:txBody>
                    <a:bodyPr/>
                    <a:lstStyle/>
                    <a:p>
                      <a:r>
                        <a:rPr lang="fr" sz="1500" dirty="0">
                          <a:latin typeface="Open Sans" panose="020B0606030504020204" pitchFamily="34" charset="0"/>
                          <a:ea typeface="Open Sans" panose="020B0606030504020204" pitchFamily="34" charset="0"/>
                          <a:cs typeface="Open Sans" panose="020B0606030504020204" pitchFamily="34" charset="0"/>
                        </a:rPr>
                        <a:t>RCO87 </a:t>
                      </a:r>
                      <a:r>
                        <a:rPr lang="fr-FR" sz="1600" dirty="0"/>
                        <a:t>Organisations qui coopèrent par-delà les frontières</a:t>
                      </a:r>
                      <a:endParaRPr lang="fr" sz="15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endParaRPr lang="it-IT" sz="15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554952605"/>
                  </a:ext>
                </a:extLst>
              </a:tr>
              <a:tr h="805117">
                <a:tc>
                  <a:txBody>
                    <a:bodyPr/>
                    <a:lstStyle/>
                    <a:p>
                      <a:pPr marL="0" marR="0" lvl="0" indent="0" algn="l" defTabSz="1133947" rtl="0" eaLnBrk="1" fontAlgn="auto" latinLnBrk="0" hangingPunct="1">
                        <a:lnSpc>
                          <a:spcPct val="100000"/>
                        </a:lnSpc>
                        <a:spcBef>
                          <a:spcPts val="0"/>
                        </a:spcBef>
                        <a:spcAft>
                          <a:spcPts val="0"/>
                        </a:spcAft>
                        <a:buClrTx/>
                        <a:buSzTx/>
                        <a:buFontTx/>
                        <a:buNone/>
                        <a:tabLst/>
                        <a:defRPr/>
                      </a:pPr>
                      <a:r>
                        <a:rPr lang="fr" sz="1500" dirty="0">
                          <a:latin typeface="Open Sans" panose="020B0606030504020204" pitchFamily="34" charset="0"/>
                          <a:ea typeface="Open Sans" panose="020B0606030504020204" pitchFamily="34" charset="0"/>
                          <a:cs typeface="Open Sans" panose="020B0606030504020204" pitchFamily="34" charset="0"/>
                        </a:rPr>
                        <a:t>RCO90 </a:t>
                      </a:r>
                      <a:r>
                        <a:rPr lang="fr-FR" sz="1600" dirty="0"/>
                        <a:t>Projets de réseaux d’innovation transfrontières</a:t>
                      </a:r>
                      <a:endParaRPr lang="fr" sz="15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endParaRPr lang="it-IT" sz="15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1466742094"/>
                  </a:ext>
                </a:extLst>
              </a:tr>
              <a:tr h="568318">
                <a:tc>
                  <a:txBody>
                    <a:bodyPr/>
                    <a:lstStyle/>
                    <a:p>
                      <a:r>
                        <a:rPr lang="fr" sz="1500" dirty="0">
                          <a:latin typeface="Open Sans" panose="020B0606030504020204" pitchFamily="34" charset="0"/>
                          <a:ea typeface="Open Sans" panose="020B0606030504020204" pitchFamily="34" charset="0"/>
                          <a:cs typeface="Open Sans" panose="020B0606030504020204" pitchFamily="34" charset="0"/>
                        </a:rPr>
                        <a:t>RCO116 </a:t>
                      </a:r>
                      <a:r>
                        <a:rPr lang="es-ES" sz="1600" dirty="0" err="1"/>
                        <a:t>Solutions</a:t>
                      </a:r>
                      <a:r>
                        <a:rPr lang="es-ES" sz="1600" dirty="0"/>
                        <a:t> </a:t>
                      </a:r>
                      <a:r>
                        <a:rPr lang="es-ES" sz="1600" dirty="0" err="1"/>
                        <a:t>élaborées</a:t>
                      </a:r>
                      <a:r>
                        <a:rPr lang="es-ES" sz="1600" dirty="0"/>
                        <a:t> </a:t>
                      </a:r>
                      <a:r>
                        <a:rPr lang="es-ES" sz="1600" dirty="0" err="1"/>
                        <a:t>conjointement</a:t>
                      </a:r>
                      <a:endParaRPr lang="it-IT" sz="15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endParaRPr lang="it-IT" sz="15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768400126"/>
                  </a:ext>
                </a:extLst>
              </a:tr>
            </a:tbl>
          </a:graphicData>
        </a:graphic>
      </p:graphicFrame>
      <p:sp>
        <p:nvSpPr>
          <p:cNvPr id="4" name="CasellaDiTesto 12">
            <a:extLst>
              <a:ext uri="{FF2B5EF4-FFF2-40B4-BE49-F238E27FC236}">
                <a16:creationId xmlns:a16="http://schemas.microsoft.com/office/drawing/2014/main" id="{A8469360-2E8A-BB6E-2E21-F79F5F6441EC}"/>
              </a:ext>
            </a:extLst>
          </p:cNvPr>
          <p:cNvSpPr txBox="1"/>
          <p:nvPr/>
        </p:nvSpPr>
        <p:spPr>
          <a:xfrm>
            <a:off x="6755362" y="106297"/>
            <a:ext cx="8084328" cy="7694414"/>
          </a:xfrm>
          <a:prstGeom prst="rect">
            <a:avLst/>
          </a:prstGeom>
          <a:noFill/>
        </p:spPr>
        <p:txBody>
          <a:bodyPr wrap="square">
            <a:spAutoFit/>
          </a:bodyPr>
          <a:lstStyle/>
          <a:p>
            <a:pPr marL="342900" indent="-342900">
              <a:buFont typeface="Arial" panose="020B0604020202020204" pitchFamily="34" charset="0"/>
              <a:buChar char="•"/>
            </a:pPr>
            <a:r>
              <a:rPr lang="fr" sz="1900" dirty="0">
                <a:latin typeface="Open Sans" panose="020B0606030504020204" pitchFamily="34" charset="0"/>
                <a:ea typeface="Open Sans" panose="020B0606030504020204" pitchFamily="34" charset="0"/>
                <a:cs typeface="Open Sans" panose="020B0606030504020204" pitchFamily="34" charset="0"/>
              </a:rPr>
              <a:t>Focus sur les indicateurs communs Interreg pour mieux saisir les réalisations et les résultats des actions de coopération</a:t>
            </a:r>
          </a:p>
          <a:p>
            <a:pPr marL="342900" indent="-342900">
              <a:buFont typeface="Arial" panose="020B0604020202020204" pitchFamily="34" charset="0"/>
              <a:buChar char="•"/>
            </a:pPr>
            <a:r>
              <a:rPr lang="fr" sz="1900" dirty="0">
                <a:latin typeface="Open Sans" panose="020B0606030504020204" pitchFamily="34" charset="0"/>
                <a:ea typeface="Open Sans" panose="020B0606030504020204" pitchFamily="34" charset="0"/>
                <a:cs typeface="Open Sans" panose="020B0606030504020204" pitchFamily="34" charset="0"/>
              </a:rPr>
              <a:t>Nombre limité d'indicateurs de résultat, largement pertinents pour les différentes actions</a:t>
            </a:r>
          </a:p>
          <a:p>
            <a:endParaRPr lang="en-US" sz="1900" b="1" dirty="0">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fr" sz="1900" b="1" dirty="0">
                <a:latin typeface="Open Sans" panose="020B0606030504020204" pitchFamily="34" charset="0"/>
                <a:ea typeface="Open Sans" panose="020B0606030504020204" pitchFamily="34" charset="0"/>
                <a:cs typeface="Open Sans" panose="020B0606030504020204" pitchFamily="34" charset="0"/>
              </a:rPr>
              <a:t>Indicateurs de réalisation : </a:t>
            </a:r>
            <a:r>
              <a:rPr lang="fr" sz="1900" dirty="0">
                <a:latin typeface="Open Sans" panose="020B0606030504020204" pitchFamily="34" charset="0"/>
                <a:ea typeface="Open Sans" panose="020B0606030504020204" pitchFamily="34" charset="0"/>
                <a:cs typeface="Open Sans" panose="020B0606030504020204" pitchFamily="34" charset="0"/>
              </a:rPr>
              <a:t>pour mesurer les livrables spécifiques de l'intervention</a:t>
            </a:r>
          </a:p>
          <a:p>
            <a:pPr marL="342900" indent="-342900">
              <a:buFont typeface="Arial" panose="020B0604020202020204" pitchFamily="34" charset="0"/>
              <a:buChar char="•"/>
            </a:pPr>
            <a:r>
              <a:rPr lang="fr" sz="1900" b="1" dirty="0">
                <a:latin typeface="Open Sans" panose="020B0606030504020204" pitchFamily="34" charset="0"/>
                <a:ea typeface="Open Sans" panose="020B0606030504020204" pitchFamily="34" charset="0"/>
                <a:cs typeface="Open Sans" panose="020B0606030504020204" pitchFamily="34" charset="0"/>
              </a:rPr>
              <a:t>Indicateurs de résultat </a:t>
            </a:r>
            <a:r>
              <a:rPr lang="fr" sz="1900" dirty="0">
                <a:latin typeface="Open Sans" panose="020B0606030504020204" pitchFamily="34" charset="0"/>
                <a:ea typeface="Open Sans" panose="020B0606030504020204" pitchFamily="34" charset="0"/>
                <a:cs typeface="Open Sans" panose="020B0606030504020204" pitchFamily="34" charset="0"/>
              </a:rPr>
              <a:t>: pour mesurer les effets immédiats de l'intervention soutenue, en référence aux bénéficiaires directs, à la population ciblée ou aux utilisateurs des infrastructures</a:t>
            </a:r>
          </a:p>
          <a:p>
            <a:endParaRPr lang="en-US" sz="1900" dirty="0">
              <a:latin typeface="Open Sans" panose="020B0606030504020204" pitchFamily="34" charset="0"/>
              <a:ea typeface="Open Sans" panose="020B0606030504020204" pitchFamily="34" charset="0"/>
              <a:cs typeface="Open Sans" panose="020B0606030504020204" pitchFamily="34" charset="0"/>
            </a:endParaRPr>
          </a:p>
          <a:p>
            <a:r>
              <a:rPr lang="fr" sz="1900" dirty="0">
                <a:latin typeface="Open Sans" panose="020B0606030504020204" pitchFamily="34" charset="0"/>
                <a:ea typeface="Open Sans" panose="020B0606030504020204" pitchFamily="34" charset="0"/>
                <a:cs typeface="Open Sans" panose="020B0606030504020204" pitchFamily="34" charset="0"/>
              </a:rPr>
              <a:t>Les demandeurs doivent :</a:t>
            </a:r>
          </a:p>
          <a:p>
            <a:pPr marL="285750" indent="-285750">
              <a:buFont typeface="Arial" panose="020B0604020202020204" pitchFamily="34" charset="0"/>
              <a:buChar char="•"/>
            </a:pPr>
            <a:r>
              <a:rPr lang="fr" sz="1900" dirty="0">
                <a:latin typeface="Open Sans" panose="020B0606030504020204" pitchFamily="34" charset="0"/>
                <a:ea typeface="Open Sans" panose="020B0606030504020204" pitchFamily="34" charset="0"/>
                <a:cs typeface="Open Sans" panose="020B0606030504020204" pitchFamily="34" charset="0"/>
              </a:rPr>
              <a:t>fournir des informations claires sur le type, le secteur, la portée, la zone géographique et le calendrier de chaque indicateur ;</a:t>
            </a:r>
          </a:p>
          <a:p>
            <a:pPr marL="285750" indent="-285750">
              <a:buFont typeface="Arial" panose="020B0604020202020204" pitchFamily="34" charset="0"/>
              <a:buChar char="•"/>
            </a:pPr>
            <a:r>
              <a:rPr lang="fr" sz="1900" dirty="0">
                <a:latin typeface="Open Sans" panose="020B0606030504020204" pitchFamily="34" charset="0"/>
                <a:ea typeface="Open Sans" panose="020B0606030504020204" pitchFamily="34" charset="0"/>
                <a:cs typeface="Open Sans" panose="020B0606030504020204" pitchFamily="34" charset="0"/>
              </a:rPr>
              <a:t>expliquer comment la valeur cible sera calculée et comment l'indicateur sera suivi.</a:t>
            </a:r>
          </a:p>
          <a:p>
            <a:pPr marL="285750" indent="-285750">
              <a:buFont typeface="Arial" panose="020B0604020202020204" pitchFamily="34" charset="0"/>
              <a:buChar char="•"/>
            </a:pPr>
            <a:endParaRPr lang="en-US" sz="1900" dirty="0">
              <a:latin typeface="Open Sans" panose="020B0606030504020204" pitchFamily="34" charset="0"/>
              <a:ea typeface="Open Sans" panose="020B0606030504020204" pitchFamily="34" charset="0"/>
              <a:cs typeface="Open Sans" panose="020B0606030504020204" pitchFamily="34" charset="0"/>
            </a:endParaRPr>
          </a:p>
          <a:p>
            <a:r>
              <a:rPr lang="fr" sz="1900" b="1" dirty="0">
                <a:latin typeface="Open Sans" panose="020B0606030504020204" pitchFamily="34" charset="0"/>
                <a:ea typeface="Open Sans" panose="020B0606030504020204" pitchFamily="34" charset="0"/>
                <a:cs typeface="Open Sans" panose="020B0606030504020204" pitchFamily="34" charset="0"/>
              </a:rPr>
              <a:t>Concepts clés</a:t>
            </a:r>
          </a:p>
          <a:p>
            <a:pPr marL="342900" indent="-342900">
              <a:buFont typeface="Arial" panose="020B0604020202020204" pitchFamily="34" charset="0"/>
              <a:buChar char="•"/>
            </a:pPr>
            <a:r>
              <a:rPr lang="fr" sz="1900" b="1" dirty="0">
                <a:latin typeface="Open Sans" panose="020B0606030504020204" pitchFamily="34" charset="0"/>
                <a:ea typeface="Open Sans" panose="020B0606030504020204" pitchFamily="34" charset="0"/>
                <a:cs typeface="Open Sans" panose="020B0606030504020204" pitchFamily="34" charset="0"/>
              </a:rPr>
              <a:t>Conjoint/Conjointement</a:t>
            </a:r>
            <a:r>
              <a:rPr lang="fr" sz="1900" dirty="0">
                <a:latin typeface="Open Sans" panose="020B0606030504020204" pitchFamily="34" charset="0"/>
                <a:ea typeface="Open Sans" panose="020B0606030504020204" pitchFamily="34" charset="0"/>
                <a:cs typeface="Open Sans" panose="020B0606030504020204" pitchFamily="34" charset="0"/>
              </a:rPr>
              <a:t> : implication d'organisations d'au moins deux pays participants</a:t>
            </a:r>
          </a:p>
          <a:p>
            <a:pPr marL="342900" indent="-342900">
              <a:buFont typeface="Arial" panose="020B0604020202020204" pitchFamily="34" charset="0"/>
              <a:buChar char="•"/>
            </a:pPr>
            <a:r>
              <a:rPr lang="fr" sz="1900" b="1" dirty="0">
                <a:latin typeface="Open Sans" panose="020B0606030504020204" pitchFamily="34" charset="0"/>
                <a:ea typeface="Open Sans" panose="020B0606030504020204" pitchFamily="34" charset="0"/>
                <a:cs typeface="Open Sans" panose="020B0606030504020204" pitchFamily="34" charset="0"/>
              </a:rPr>
              <a:t>Après l'achèvement du projet </a:t>
            </a:r>
            <a:r>
              <a:rPr lang="fr" sz="1900" dirty="0">
                <a:latin typeface="Open Sans" panose="020B0606030504020204" pitchFamily="34" charset="0"/>
                <a:ea typeface="Open Sans" panose="020B0606030504020204" pitchFamily="34" charset="0"/>
                <a:cs typeface="Open Sans" panose="020B0606030504020204" pitchFamily="34" charset="0"/>
              </a:rPr>
              <a:t>: les entités ont pris un accord formel de continuité de la coopération après la fin du projet soutenu par le Programme</a:t>
            </a:r>
          </a:p>
          <a:p>
            <a:pPr marL="342900" indent="-342900">
              <a:buFont typeface="Arial" panose="020B0604020202020204" pitchFamily="34" charset="0"/>
              <a:buChar char="•"/>
            </a:pPr>
            <a:r>
              <a:rPr lang="fr" sz="1900" b="1" dirty="0">
                <a:latin typeface="Open Sans" panose="020B0606030504020204" pitchFamily="34" charset="0"/>
                <a:ea typeface="Open Sans" panose="020B0606030504020204" pitchFamily="34" charset="0"/>
                <a:cs typeface="Open Sans" panose="020B0606030504020204" pitchFamily="34" charset="0"/>
              </a:rPr>
              <a:t>Adoption/mise à l'échelle des solutions : </a:t>
            </a:r>
            <a:r>
              <a:rPr lang="fr" sz="1900" dirty="0">
                <a:latin typeface="Open Sans" panose="020B0606030504020204" pitchFamily="34" charset="0"/>
                <a:ea typeface="Open Sans" panose="020B0606030504020204" pitchFamily="34" charset="0"/>
                <a:cs typeface="Open Sans" panose="020B0606030504020204" pitchFamily="34" charset="0"/>
              </a:rPr>
              <a:t>doit être documentée par les organisations adoptantes, par exemple dans des stratégies, des plans d'action</a:t>
            </a:r>
          </a:p>
        </p:txBody>
      </p:sp>
    </p:spTree>
    <p:extLst>
      <p:ext uri="{BB962C8B-B14F-4D97-AF65-F5344CB8AC3E}">
        <p14:creationId xmlns:p14="http://schemas.microsoft.com/office/powerpoint/2010/main" val="1427123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D79CB10-6841-9561-FC2D-12BA6E6BD20C}"/>
              </a:ext>
            </a:extLst>
          </p:cNvPr>
          <p:cNvSpPr>
            <a:spLocks noGrp="1"/>
          </p:cNvSpPr>
          <p:nvPr>
            <p:ph type="title"/>
          </p:nvPr>
        </p:nvSpPr>
        <p:spPr>
          <a:xfrm>
            <a:off x="271573" y="828474"/>
            <a:ext cx="13631862" cy="592138"/>
          </a:xfrm>
        </p:spPr>
        <p:txBody>
          <a:bodyPr>
            <a:noAutofit/>
          </a:bodyPr>
          <a:lstStyle/>
          <a:p>
            <a:br>
              <a:rPr lang="en-US" sz="3600" dirty="0">
                <a:solidFill>
                  <a:srgbClr val="DA5C58"/>
                </a:solidFill>
              </a:rPr>
            </a:br>
            <a:endParaRPr lang="en-FR" sz="3600" dirty="0">
              <a:solidFill>
                <a:srgbClr val="DA5C58"/>
              </a:solidFill>
            </a:endParaRPr>
          </a:p>
        </p:txBody>
      </p:sp>
      <p:sp>
        <p:nvSpPr>
          <p:cNvPr id="17" name="Rectangle: cantonades arrodonides 8">
            <a:extLst>
              <a:ext uri="{FF2B5EF4-FFF2-40B4-BE49-F238E27FC236}">
                <a16:creationId xmlns:a16="http://schemas.microsoft.com/office/drawing/2014/main" id="{80A194DE-3A12-10F0-7C18-F53608C53D21}"/>
              </a:ext>
            </a:extLst>
          </p:cNvPr>
          <p:cNvSpPr/>
          <p:nvPr/>
        </p:nvSpPr>
        <p:spPr>
          <a:xfrm>
            <a:off x="743209" y="4978399"/>
            <a:ext cx="10376347" cy="1896534"/>
          </a:xfrm>
          <a:prstGeom prst="roundRect">
            <a:avLst/>
          </a:prstGeom>
          <a:solidFill>
            <a:schemeClr val="bg1">
              <a:lumMod val="50000"/>
              <a:alpha val="79000"/>
            </a:schemeClr>
          </a:solidFill>
          <a:ln w="25400" cap="flat" cmpd="sng" algn="ctr">
            <a:solidFill>
              <a:schemeClr val="bg1"/>
            </a:solidFill>
            <a:prstDash val="solid"/>
          </a:ln>
          <a:effectLst/>
        </p:spPr>
        <p:txBody>
          <a:bodyPr anchor="ctr"/>
          <a:lstStyle/>
          <a:p>
            <a:pPr algn="r" fontAlgn="auto">
              <a:spcBef>
                <a:spcPts val="0"/>
              </a:spcBef>
              <a:spcAft>
                <a:spcPts val="0"/>
              </a:spcAft>
              <a:buFont typeface="Times New Roman" pitchFamily="16" charset="0"/>
              <a:buNone/>
              <a:defRPr/>
            </a:pPr>
            <a:r>
              <a:rPr lang="fr" sz="3200" kern="0" dirty="0">
                <a:solidFill>
                  <a:prstClr val="white"/>
                </a:solidFill>
                <a:latin typeface="Calibri" pitchFamily="34" charset="0"/>
                <a:cs typeface="+mn-cs"/>
              </a:rPr>
              <a:t>Conception</a:t>
            </a:r>
          </a:p>
        </p:txBody>
      </p:sp>
      <p:sp>
        <p:nvSpPr>
          <p:cNvPr id="18" name="Rectangle: cantonades arrodonides 8">
            <a:extLst>
              <a:ext uri="{FF2B5EF4-FFF2-40B4-BE49-F238E27FC236}">
                <a16:creationId xmlns:a16="http://schemas.microsoft.com/office/drawing/2014/main" id="{22E099A0-1DE4-8F15-99A2-02F742A76E3E}"/>
              </a:ext>
            </a:extLst>
          </p:cNvPr>
          <p:cNvSpPr/>
          <p:nvPr/>
        </p:nvSpPr>
        <p:spPr>
          <a:xfrm>
            <a:off x="743209" y="2939555"/>
            <a:ext cx="10374977" cy="1887924"/>
          </a:xfrm>
          <a:prstGeom prst="roundRect">
            <a:avLst/>
          </a:prstGeom>
          <a:solidFill>
            <a:schemeClr val="bg1">
              <a:lumMod val="65000"/>
              <a:alpha val="79000"/>
            </a:schemeClr>
          </a:solidFill>
          <a:ln w="25400" cap="flat" cmpd="sng" algn="ctr">
            <a:solidFill>
              <a:schemeClr val="bg1"/>
            </a:solidFill>
            <a:prstDash val="solid"/>
          </a:ln>
          <a:effectLst/>
        </p:spPr>
        <p:txBody>
          <a:bodyPr anchor="ctr"/>
          <a:lstStyle/>
          <a:p>
            <a:pPr algn="r" fontAlgn="auto">
              <a:spcBef>
                <a:spcPts val="0"/>
              </a:spcBef>
              <a:spcAft>
                <a:spcPts val="0"/>
              </a:spcAft>
              <a:buFont typeface="Times New Roman" pitchFamily="16" charset="0"/>
              <a:buNone/>
              <a:defRPr/>
            </a:pPr>
            <a:r>
              <a:rPr lang="fr" sz="3200" kern="0" dirty="0">
                <a:solidFill>
                  <a:prstClr val="white"/>
                </a:solidFill>
                <a:latin typeface="Calibri" pitchFamily="34" charset="0"/>
                <a:cs typeface="+mn-cs"/>
              </a:rPr>
              <a:t>Pertinence</a:t>
            </a:r>
          </a:p>
        </p:txBody>
      </p:sp>
      <p:sp>
        <p:nvSpPr>
          <p:cNvPr id="19" name="Rectangle: cantonades arrodonides 8">
            <a:extLst>
              <a:ext uri="{FF2B5EF4-FFF2-40B4-BE49-F238E27FC236}">
                <a16:creationId xmlns:a16="http://schemas.microsoft.com/office/drawing/2014/main" id="{B11BA183-C77F-B12E-0769-C17E35E6490B}"/>
              </a:ext>
            </a:extLst>
          </p:cNvPr>
          <p:cNvSpPr/>
          <p:nvPr/>
        </p:nvSpPr>
        <p:spPr>
          <a:xfrm>
            <a:off x="2993082" y="3053573"/>
            <a:ext cx="2501624" cy="818756"/>
          </a:xfrm>
          <a:prstGeom prst="roundRect">
            <a:avLst/>
          </a:prstGeom>
          <a:solidFill>
            <a:srgbClr val="004586">
              <a:alpha val="79000"/>
            </a:srgbClr>
          </a:solidFill>
          <a:ln w="25400" cap="flat" cmpd="sng" algn="ctr">
            <a:solidFill>
              <a:schemeClr val="bg1"/>
            </a:solidFill>
            <a:prstDash val="solid"/>
          </a:ln>
          <a:effectLst/>
        </p:spPr>
        <p:txBody>
          <a:bodyPr anchor="ctr"/>
          <a:lstStyle/>
          <a:p>
            <a:pPr algn="ctr" fontAlgn="auto">
              <a:spcBef>
                <a:spcPts val="0"/>
              </a:spcBef>
              <a:spcAft>
                <a:spcPts val="0"/>
              </a:spcAft>
              <a:defRPr/>
            </a:pPr>
            <a:r>
              <a:rPr lang="fr" sz="2000" kern="0" dirty="0">
                <a:solidFill>
                  <a:prstClr val="white"/>
                </a:solidFill>
                <a:latin typeface="Calibri" pitchFamily="34" charset="0"/>
                <a:cs typeface="+mn-cs"/>
              </a:rPr>
              <a:t>   Objectif spécifique</a:t>
            </a:r>
          </a:p>
        </p:txBody>
      </p:sp>
      <p:sp>
        <p:nvSpPr>
          <p:cNvPr id="20" name="Rectangle: cantonades arrodonides 8">
            <a:extLst>
              <a:ext uri="{FF2B5EF4-FFF2-40B4-BE49-F238E27FC236}">
                <a16:creationId xmlns:a16="http://schemas.microsoft.com/office/drawing/2014/main" id="{E8A132D7-B96B-D09A-6021-A8F3A704EFEE}"/>
              </a:ext>
            </a:extLst>
          </p:cNvPr>
          <p:cNvSpPr/>
          <p:nvPr/>
        </p:nvSpPr>
        <p:spPr>
          <a:xfrm>
            <a:off x="846088" y="3043428"/>
            <a:ext cx="2429675" cy="816500"/>
          </a:xfrm>
          <a:prstGeom prst="roundRect">
            <a:avLst/>
          </a:prstGeom>
          <a:solidFill>
            <a:srgbClr val="960000">
              <a:alpha val="79000"/>
            </a:srgbClr>
          </a:solidFill>
          <a:ln w="25400" cap="flat" cmpd="sng" algn="ctr">
            <a:solidFill>
              <a:schemeClr val="bg1"/>
            </a:solidFill>
            <a:prstDash val="solid"/>
          </a:ln>
          <a:effectLst/>
        </p:spPr>
        <p:txBody>
          <a:bodyPr anchor="ctr"/>
          <a:lstStyle/>
          <a:p>
            <a:pPr algn="ctr" fontAlgn="auto">
              <a:spcBef>
                <a:spcPts val="0"/>
              </a:spcBef>
              <a:spcAft>
                <a:spcPts val="0"/>
              </a:spcAft>
              <a:defRPr/>
            </a:pPr>
            <a:r>
              <a:rPr lang="fr" sz="2000" kern="0" dirty="0">
                <a:solidFill>
                  <a:prstClr val="white"/>
                </a:solidFill>
                <a:latin typeface="Calibri" pitchFamily="34" charset="0"/>
                <a:cs typeface="+mn-cs"/>
              </a:rPr>
              <a:t>Objectif général</a:t>
            </a:r>
          </a:p>
        </p:txBody>
      </p:sp>
      <p:sp>
        <p:nvSpPr>
          <p:cNvPr id="21" name="Rectangle: cantonades arrodonides 8">
            <a:extLst>
              <a:ext uri="{FF2B5EF4-FFF2-40B4-BE49-F238E27FC236}">
                <a16:creationId xmlns:a16="http://schemas.microsoft.com/office/drawing/2014/main" id="{3AF84067-74F2-69E1-E910-E606CCC12892}"/>
              </a:ext>
            </a:extLst>
          </p:cNvPr>
          <p:cNvSpPr/>
          <p:nvPr/>
        </p:nvSpPr>
        <p:spPr>
          <a:xfrm>
            <a:off x="5546276" y="3069442"/>
            <a:ext cx="3429248" cy="818756"/>
          </a:xfrm>
          <a:prstGeom prst="roundRect">
            <a:avLst/>
          </a:prstGeom>
          <a:solidFill>
            <a:srgbClr val="004586">
              <a:alpha val="79000"/>
            </a:srgbClr>
          </a:solidFill>
          <a:ln w="25400" cap="flat" cmpd="sng" algn="ctr">
            <a:solidFill>
              <a:schemeClr val="bg1"/>
            </a:solidFill>
            <a:prstDash val="solid"/>
          </a:ln>
          <a:effectLst/>
        </p:spPr>
        <p:txBody>
          <a:bodyPr anchor="ctr"/>
          <a:lstStyle/>
          <a:p>
            <a:pPr algn="ctr" fontAlgn="auto">
              <a:spcBef>
                <a:spcPts val="0"/>
              </a:spcBef>
              <a:spcAft>
                <a:spcPts val="0"/>
              </a:spcAft>
              <a:buFont typeface="Times New Roman" pitchFamily="16" charset="0"/>
              <a:buNone/>
              <a:defRPr/>
            </a:pPr>
            <a:r>
              <a:rPr lang="fr" sz="2000" kern="0" dirty="0">
                <a:solidFill>
                  <a:prstClr val="white"/>
                </a:solidFill>
                <a:latin typeface="Calibri" pitchFamily="34" charset="0"/>
                <a:cs typeface="+mn-cs"/>
              </a:rPr>
              <a:t>Domaine principal d'intervention / Type d'actions</a:t>
            </a:r>
          </a:p>
        </p:txBody>
      </p:sp>
      <p:sp>
        <p:nvSpPr>
          <p:cNvPr id="22" name="Rectangle: cantonades arrodonides 8">
            <a:extLst>
              <a:ext uri="{FF2B5EF4-FFF2-40B4-BE49-F238E27FC236}">
                <a16:creationId xmlns:a16="http://schemas.microsoft.com/office/drawing/2014/main" id="{21D0D744-DFD7-C887-77A8-D863B0DAB095}"/>
              </a:ext>
            </a:extLst>
          </p:cNvPr>
          <p:cNvSpPr/>
          <p:nvPr/>
        </p:nvSpPr>
        <p:spPr>
          <a:xfrm>
            <a:off x="5546276" y="1940208"/>
            <a:ext cx="3429248" cy="818756"/>
          </a:xfrm>
          <a:prstGeom prst="roundRect">
            <a:avLst/>
          </a:prstGeom>
          <a:solidFill>
            <a:srgbClr val="004586"/>
          </a:solidFill>
          <a:ln w="25400" cap="flat" cmpd="sng" algn="ctr">
            <a:solidFill>
              <a:schemeClr val="bg1"/>
            </a:solidFill>
            <a:prstDash val="solid"/>
          </a:ln>
          <a:effectLst/>
        </p:spPr>
        <p:txBody>
          <a:bodyPr anchor="ctr"/>
          <a:lstStyle/>
          <a:p>
            <a:pPr algn="ctr" fontAlgn="auto">
              <a:spcBef>
                <a:spcPts val="0"/>
              </a:spcBef>
              <a:spcAft>
                <a:spcPts val="0"/>
              </a:spcAft>
              <a:defRPr/>
            </a:pPr>
            <a:r>
              <a:rPr lang="fr" sz="2000" kern="0" dirty="0">
                <a:solidFill>
                  <a:prstClr val="white"/>
                </a:solidFill>
                <a:latin typeface="Calibri" pitchFamily="34" charset="0"/>
                <a:cs typeface="+mn-cs"/>
              </a:rPr>
              <a:t>Programme</a:t>
            </a:r>
          </a:p>
        </p:txBody>
      </p:sp>
      <p:sp>
        <p:nvSpPr>
          <p:cNvPr id="23" name="Rectangle: cantonades arrodonides 8">
            <a:extLst>
              <a:ext uri="{FF2B5EF4-FFF2-40B4-BE49-F238E27FC236}">
                <a16:creationId xmlns:a16="http://schemas.microsoft.com/office/drawing/2014/main" id="{DEAAD36F-2F48-ABCC-3CF3-9184B4551402}"/>
              </a:ext>
            </a:extLst>
          </p:cNvPr>
          <p:cNvSpPr/>
          <p:nvPr/>
        </p:nvSpPr>
        <p:spPr>
          <a:xfrm>
            <a:off x="814647" y="1940208"/>
            <a:ext cx="3429247" cy="818756"/>
          </a:xfrm>
          <a:prstGeom prst="roundRect">
            <a:avLst/>
          </a:prstGeom>
          <a:solidFill>
            <a:srgbClr val="960000"/>
          </a:solidFill>
          <a:ln w="25400" cap="flat" cmpd="sng" algn="ctr">
            <a:solidFill>
              <a:schemeClr val="bg1"/>
            </a:solidFill>
            <a:prstDash val="solid"/>
          </a:ln>
          <a:effectLst/>
        </p:spPr>
        <p:txBody>
          <a:bodyPr anchor="ctr"/>
          <a:lstStyle/>
          <a:p>
            <a:pPr algn="ctr" fontAlgn="auto">
              <a:spcBef>
                <a:spcPts val="0"/>
              </a:spcBef>
              <a:spcAft>
                <a:spcPts val="0"/>
              </a:spcAft>
              <a:defRPr/>
            </a:pPr>
            <a:r>
              <a:rPr lang="fr" sz="2000" kern="0" dirty="0">
                <a:solidFill>
                  <a:prstClr val="white"/>
                </a:solidFill>
                <a:latin typeface="Calibri" pitchFamily="34" charset="0"/>
                <a:cs typeface="+mn-cs"/>
              </a:rPr>
              <a:t>Projet</a:t>
            </a:r>
          </a:p>
        </p:txBody>
      </p:sp>
      <p:sp>
        <p:nvSpPr>
          <p:cNvPr id="24" name="Rectangle: cantonades arrodonides 8">
            <a:extLst>
              <a:ext uri="{FF2B5EF4-FFF2-40B4-BE49-F238E27FC236}">
                <a16:creationId xmlns:a16="http://schemas.microsoft.com/office/drawing/2014/main" id="{8FC25EA1-B5B2-B774-A1F4-F9F723A6AB0E}"/>
              </a:ext>
            </a:extLst>
          </p:cNvPr>
          <p:cNvSpPr/>
          <p:nvPr/>
        </p:nvSpPr>
        <p:spPr>
          <a:xfrm>
            <a:off x="814647" y="3943635"/>
            <a:ext cx="3429247" cy="818756"/>
          </a:xfrm>
          <a:prstGeom prst="roundRect">
            <a:avLst/>
          </a:prstGeom>
          <a:solidFill>
            <a:srgbClr val="960000">
              <a:alpha val="79000"/>
            </a:srgbClr>
          </a:solidFill>
          <a:ln w="25400" cap="flat" cmpd="sng" algn="ctr">
            <a:solidFill>
              <a:schemeClr val="bg1"/>
            </a:solidFill>
            <a:prstDash val="solid"/>
          </a:ln>
          <a:effectLst/>
        </p:spPr>
        <p:txBody>
          <a:bodyPr anchor="ctr"/>
          <a:lstStyle/>
          <a:p>
            <a:pPr algn="ctr">
              <a:defRPr/>
            </a:pPr>
            <a:r>
              <a:rPr lang="fr" sz="2000" kern="0" dirty="0">
                <a:solidFill>
                  <a:prstClr val="white"/>
                </a:solidFill>
                <a:latin typeface="Calibri" pitchFamily="34" charset="0"/>
                <a:cs typeface="+mn-cs"/>
              </a:rPr>
              <a:t>Objectif(s) spécifique(s) et résultat(s) attendu(s)</a:t>
            </a:r>
          </a:p>
        </p:txBody>
      </p:sp>
      <p:sp>
        <p:nvSpPr>
          <p:cNvPr id="25" name="Rectangle: cantonades arrodonides 8">
            <a:extLst>
              <a:ext uri="{FF2B5EF4-FFF2-40B4-BE49-F238E27FC236}">
                <a16:creationId xmlns:a16="http://schemas.microsoft.com/office/drawing/2014/main" id="{72211DCF-DF32-3E74-EFE7-3E05153D6539}"/>
              </a:ext>
            </a:extLst>
          </p:cNvPr>
          <p:cNvSpPr/>
          <p:nvPr/>
        </p:nvSpPr>
        <p:spPr>
          <a:xfrm>
            <a:off x="5546276" y="3959423"/>
            <a:ext cx="3429248" cy="818754"/>
          </a:xfrm>
          <a:prstGeom prst="roundRect">
            <a:avLst/>
          </a:prstGeom>
          <a:solidFill>
            <a:srgbClr val="004586">
              <a:alpha val="79000"/>
            </a:srgbClr>
          </a:solidFill>
          <a:ln w="25400" cap="flat" cmpd="sng" algn="ctr">
            <a:solidFill>
              <a:schemeClr val="bg1"/>
            </a:solidFill>
            <a:prstDash val="solid"/>
          </a:ln>
          <a:effectLst/>
        </p:spPr>
        <p:txBody>
          <a:bodyPr anchor="ctr"/>
          <a:lstStyle/>
          <a:p>
            <a:pPr algn="ctr" fontAlgn="auto">
              <a:spcBef>
                <a:spcPts val="0"/>
              </a:spcBef>
              <a:spcAft>
                <a:spcPts val="0"/>
              </a:spcAft>
              <a:buFont typeface="Times New Roman" pitchFamily="16" charset="0"/>
              <a:buNone/>
              <a:defRPr/>
            </a:pPr>
            <a:r>
              <a:rPr lang="fr" sz="2000" kern="0" dirty="0">
                <a:solidFill>
                  <a:prstClr val="white"/>
                </a:solidFill>
                <a:latin typeface="Calibri" pitchFamily="34" charset="0"/>
                <a:cs typeface="+mn-cs"/>
              </a:rPr>
              <a:t>Indicateurs de résultat</a:t>
            </a:r>
          </a:p>
        </p:txBody>
      </p:sp>
      <p:sp>
        <p:nvSpPr>
          <p:cNvPr id="26" name="Rectangle: cantonades arrodonides 8">
            <a:extLst>
              <a:ext uri="{FF2B5EF4-FFF2-40B4-BE49-F238E27FC236}">
                <a16:creationId xmlns:a16="http://schemas.microsoft.com/office/drawing/2014/main" id="{894ECAE3-B661-398F-E597-ACC7096CE893}"/>
              </a:ext>
            </a:extLst>
          </p:cNvPr>
          <p:cNvSpPr/>
          <p:nvPr/>
        </p:nvSpPr>
        <p:spPr>
          <a:xfrm>
            <a:off x="814647" y="5956057"/>
            <a:ext cx="3429247" cy="818754"/>
          </a:xfrm>
          <a:prstGeom prst="roundRect">
            <a:avLst/>
          </a:prstGeom>
          <a:solidFill>
            <a:srgbClr val="960000">
              <a:alpha val="79000"/>
            </a:srgbClr>
          </a:solidFill>
          <a:ln w="25400" cap="flat" cmpd="sng" algn="ctr">
            <a:solidFill>
              <a:schemeClr val="bg1"/>
            </a:solidFill>
            <a:prstDash val="solid"/>
          </a:ln>
          <a:effectLst/>
        </p:spPr>
        <p:txBody>
          <a:bodyPr anchor="ctr"/>
          <a:lstStyle/>
          <a:p>
            <a:pPr algn="ctr" fontAlgn="auto">
              <a:spcBef>
                <a:spcPts val="0"/>
              </a:spcBef>
              <a:spcAft>
                <a:spcPts val="0"/>
              </a:spcAft>
              <a:defRPr/>
            </a:pPr>
            <a:r>
              <a:rPr lang="fr" sz="2000" kern="0" dirty="0">
                <a:solidFill>
                  <a:prstClr val="white"/>
                </a:solidFill>
                <a:latin typeface="Calibri" pitchFamily="34" charset="0"/>
                <a:cs typeface="+mn-cs"/>
              </a:rPr>
              <a:t>Activités principales</a:t>
            </a:r>
          </a:p>
        </p:txBody>
      </p:sp>
      <p:sp>
        <p:nvSpPr>
          <p:cNvPr id="27" name="Rectangle: cantonades arrodonides 8">
            <a:extLst>
              <a:ext uri="{FF2B5EF4-FFF2-40B4-BE49-F238E27FC236}">
                <a16:creationId xmlns:a16="http://schemas.microsoft.com/office/drawing/2014/main" id="{08F030C5-641B-362D-E159-24EDEC325578}"/>
              </a:ext>
            </a:extLst>
          </p:cNvPr>
          <p:cNvSpPr/>
          <p:nvPr/>
        </p:nvSpPr>
        <p:spPr>
          <a:xfrm>
            <a:off x="814647" y="5065997"/>
            <a:ext cx="3429247" cy="818754"/>
          </a:xfrm>
          <a:prstGeom prst="roundRect">
            <a:avLst/>
          </a:prstGeom>
          <a:solidFill>
            <a:srgbClr val="960000">
              <a:alpha val="79000"/>
            </a:srgbClr>
          </a:solidFill>
          <a:ln w="25400" cap="flat" cmpd="sng" algn="ctr">
            <a:solidFill>
              <a:schemeClr val="bg1"/>
            </a:solidFill>
            <a:prstDash val="solid"/>
          </a:ln>
          <a:effectLst/>
        </p:spPr>
        <p:txBody>
          <a:bodyPr anchor="ctr"/>
          <a:lstStyle/>
          <a:p>
            <a:pPr algn="ctr" fontAlgn="auto">
              <a:spcBef>
                <a:spcPts val="0"/>
              </a:spcBef>
              <a:spcAft>
                <a:spcPts val="0"/>
              </a:spcAft>
              <a:defRPr/>
            </a:pPr>
            <a:r>
              <a:rPr lang="fr" sz="2000" kern="0" dirty="0">
                <a:solidFill>
                  <a:prstClr val="white"/>
                </a:solidFill>
                <a:latin typeface="Calibri" pitchFamily="34" charset="0"/>
              </a:rPr>
              <a:t>Réalisations</a:t>
            </a:r>
            <a:endParaRPr lang="fr" sz="2000" kern="0" dirty="0">
              <a:solidFill>
                <a:prstClr val="white"/>
              </a:solidFill>
              <a:latin typeface="Calibri" pitchFamily="34" charset="0"/>
              <a:cs typeface="+mn-cs"/>
            </a:endParaRPr>
          </a:p>
        </p:txBody>
      </p:sp>
      <p:sp>
        <p:nvSpPr>
          <p:cNvPr id="28" name="Rectangle: cantonades arrodonides 8">
            <a:extLst>
              <a:ext uri="{FF2B5EF4-FFF2-40B4-BE49-F238E27FC236}">
                <a16:creationId xmlns:a16="http://schemas.microsoft.com/office/drawing/2014/main" id="{BB1F2F18-FC86-DA2C-6060-6C96B4F19A1C}"/>
              </a:ext>
            </a:extLst>
          </p:cNvPr>
          <p:cNvSpPr/>
          <p:nvPr/>
        </p:nvSpPr>
        <p:spPr>
          <a:xfrm>
            <a:off x="5546276" y="5113624"/>
            <a:ext cx="3429248" cy="818754"/>
          </a:xfrm>
          <a:prstGeom prst="roundRect">
            <a:avLst/>
          </a:prstGeom>
          <a:solidFill>
            <a:srgbClr val="004586">
              <a:alpha val="79000"/>
            </a:srgbClr>
          </a:solidFill>
          <a:ln w="25400" cap="flat" cmpd="sng" algn="ctr">
            <a:solidFill>
              <a:schemeClr val="bg1"/>
            </a:solidFill>
            <a:prstDash val="solid"/>
          </a:ln>
          <a:effectLst/>
        </p:spPr>
        <p:txBody>
          <a:bodyPr anchor="ctr"/>
          <a:lstStyle/>
          <a:p>
            <a:pPr algn="ctr" fontAlgn="auto">
              <a:spcBef>
                <a:spcPts val="0"/>
              </a:spcBef>
              <a:spcAft>
                <a:spcPts val="0"/>
              </a:spcAft>
              <a:buFont typeface="Times New Roman" pitchFamily="16" charset="0"/>
              <a:buNone/>
              <a:defRPr/>
            </a:pPr>
            <a:r>
              <a:rPr lang="fr" sz="2000" kern="0" dirty="0">
                <a:solidFill>
                  <a:prstClr val="white"/>
                </a:solidFill>
                <a:latin typeface="Calibri" pitchFamily="34" charset="0"/>
                <a:cs typeface="+mn-cs"/>
              </a:rPr>
              <a:t>Indicateurs de </a:t>
            </a:r>
            <a:r>
              <a:rPr lang="fr" sz="2000" kern="0" dirty="0">
                <a:solidFill>
                  <a:prstClr val="white"/>
                </a:solidFill>
                <a:latin typeface="Calibri" pitchFamily="34" charset="0"/>
              </a:rPr>
              <a:t>réalisation</a:t>
            </a:r>
            <a:endParaRPr lang="fr" sz="2000" kern="0" dirty="0">
              <a:solidFill>
                <a:prstClr val="white"/>
              </a:solidFill>
              <a:latin typeface="Calibri" pitchFamily="34" charset="0"/>
              <a:cs typeface="+mn-cs"/>
            </a:endParaRPr>
          </a:p>
        </p:txBody>
      </p:sp>
      <p:sp>
        <p:nvSpPr>
          <p:cNvPr id="31" name="Footer Placeholder 1">
            <a:extLst>
              <a:ext uri="{FF2B5EF4-FFF2-40B4-BE49-F238E27FC236}">
                <a16:creationId xmlns:a16="http://schemas.microsoft.com/office/drawing/2014/main" id="{6C2F4026-2004-1479-58B9-1A64A3E9DB44}"/>
              </a:ext>
            </a:extLst>
          </p:cNvPr>
          <p:cNvSpPr>
            <a:spLocks noGrp="1"/>
          </p:cNvSpPr>
          <p:nvPr>
            <p:ph type="ftr" sz="quarter" idx="10"/>
          </p:nvPr>
        </p:nvSpPr>
        <p:spPr>
          <a:xfrm>
            <a:off x="4961538" y="8123071"/>
            <a:ext cx="5613663" cy="559786"/>
          </a:xfrm>
        </p:spPr>
        <p:txBody>
          <a:bodyPr/>
          <a:lstStyle/>
          <a:p>
            <a:fld id="{1BFCD3ED-9112-4988-AF59-107D3C958BB4}" type="slidenum">
              <a:rPr lang="en-FR" sz="2000" b="1" smtClean="0">
                <a:solidFill>
                  <a:srgbClr val="DA5C58"/>
                </a:solidFill>
                <a:latin typeface="Open Sans" panose="020B0606030504020204" pitchFamily="34" charset="0"/>
                <a:ea typeface="Open Sans" panose="020B0606030504020204" pitchFamily="34" charset="0"/>
                <a:cs typeface="Open Sans" panose="020B0606030504020204" pitchFamily="34" charset="0"/>
              </a:rPr>
              <a:pPr/>
              <a:t>8</a:t>
            </a:fld>
            <a:endParaRPr lang="en-FR" sz="2000" b="1" dirty="0">
              <a:solidFill>
                <a:srgbClr val="DA5C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itle 1">
            <a:extLst>
              <a:ext uri="{FF2B5EF4-FFF2-40B4-BE49-F238E27FC236}">
                <a16:creationId xmlns:a16="http://schemas.microsoft.com/office/drawing/2014/main" id="{B5BC87F0-A78E-9217-5CF5-7EA454B700D0}"/>
              </a:ext>
            </a:extLst>
          </p:cNvPr>
          <p:cNvSpPr txBox="1">
            <a:spLocks/>
          </p:cNvSpPr>
          <p:nvPr/>
        </p:nvSpPr>
        <p:spPr>
          <a:xfrm>
            <a:off x="179387" y="849033"/>
            <a:ext cx="13631862" cy="592138"/>
          </a:xfrm>
          <a:prstGeom prst="rect">
            <a:avLst/>
          </a:prstGeom>
        </p:spPr>
        <p:txBody>
          <a:bodyPr>
            <a:noAutofit/>
          </a:bodyPr>
          <a:lstStyle>
            <a:lvl1pPr algn="l" defTabSz="1133947" rtl="0" eaLnBrk="1" latinLnBrk="0" hangingPunct="1">
              <a:lnSpc>
                <a:spcPct val="90000"/>
              </a:lnSpc>
              <a:spcBef>
                <a:spcPct val="0"/>
              </a:spcBef>
              <a:buNone/>
              <a:defRPr sz="4000" b="1" kern="1200" cap="small"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fr" sz="2800" dirty="0">
                <a:solidFill>
                  <a:srgbClr val="DA5C58"/>
                </a:solidFill>
              </a:rPr>
              <a:t>Comment rédiger votre Formulaire en ligne</a:t>
            </a:r>
            <a:endParaRPr lang="en-FR" sz="3600" dirty="0">
              <a:solidFill>
                <a:srgbClr val="DA5C58"/>
              </a:solidFill>
            </a:endParaRPr>
          </a:p>
        </p:txBody>
      </p:sp>
      <p:sp>
        <p:nvSpPr>
          <p:cNvPr id="37" name="Titolo 1">
            <a:extLst>
              <a:ext uri="{FF2B5EF4-FFF2-40B4-BE49-F238E27FC236}">
                <a16:creationId xmlns:a16="http://schemas.microsoft.com/office/drawing/2014/main" id="{DD36620D-950C-2A8B-54D1-4F2A10CE30E1}"/>
              </a:ext>
            </a:extLst>
          </p:cNvPr>
          <p:cNvSpPr txBox="1">
            <a:spLocks/>
          </p:cNvSpPr>
          <p:nvPr/>
        </p:nvSpPr>
        <p:spPr>
          <a:xfrm>
            <a:off x="179387" y="231777"/>
            <a:ext cx="10979151" cy="503238"/>
          </a:xfrm>
        </p:spPr>
        <p:txBody>
          <a:bodyPr rtlCol="0">
            <a:noAutofit/>
          </a:bodyPr>
          <a:lstStyle>
            <a:lvl1pPr algn="l" defTabSz="1133947" rtl="0" eaLnBrk="1" latinLnBrk="0" hangingPunct="1">
              <a:lnSpc>
                <a:spcPct val="90000"/>
              </a:lnSpc>
              <a:spcBef>
                <a:spcPct val="0"/>
              </a:spcBef>
              <a:buNone/>
              <a:defRPr sz="3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r>
              <a:rPr kumimoji="0" lang="es-ES"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F</a:t>
            </a:r>
            <a:r>
              <a:rPr kumimoji="0" lang="fr"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t>aire correspondre votre projet au programme</a:t>
            </a:r>
            <a:br>
              <a:rPr kumimoji="0" lang="en-US" sz="3600" b="1" i="0" u="none" strike="noStrike" kern="1200" cap="small" spc="0" normalizeH="0" baseline="0" noProof="0" dirty="0">
                <a:ln>
                  <a:noFill/>
                </a:ln>
                <a:solidFill>
                  <a:srgbClr val="DA5C58"/>
                </a:solidFill>
                <a:effectLst/>
                <a:uLnTx/>
                <a:uFillTx/>
                <a:latin typeface="Open Sans" panose="020B0606030504020204" pitchFamily="34" charset="0"/>
                <a:ea typeface="Open Sans" panose="020B0606030504020204" pitchFamily="34" charset="0"/>
                <a:cs typeface="Open Sans" panose="020B0606030504020204" pitchFamily="34" charset="0"/>
              </a:rPr>
            </a:br>
            <a:endParaRPr lang="it-IT" dirty="0">
              <a:solidFill>
                <a:srgbClr val="DA5C58"/>
              </a:solidFill>
            </a:endParaRPr>
          </a:p>
        </p:txBody>
      </p:sp>
    </p:spTree>
    <p:extLst>
      <p:ext uri="{BB962C8B-B14F-4D97-AF65-F5344CB8AC3E}">
        <p14:creationId xmlns:p14="http://schemas.microsoft.com/office/powerpoint/2010/main" val="2885417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itolo 1">
            <a:extLst>
              <a:ext uri="{FF2B5EF4-FFF2-40B4-BE49-F238E27FC236}">
                <a16:creationId xmlns:a16="http://schemas.microsoft.com/office/drawing/2014/main" id="{602B7CB9-7EA2-40B4-BE27-6FD98304B779}"/>
              </a:ext>
            </a:extLst>
          </p:cNvPr>
          <p:cNvSpPr>
            <a:spLocks noGrp="1"/>
          </p:cNvSpPr>
          <p:nvPr>
            <p:ph type="title"/>
          </p:nvPr>
        </p:nvSpPr>
        <p:spPr>
          <a:xfrm>
            <a:off x="179388" y="231777"/>
            <a:ext cx="14377440" cy="503238"/>
          </a:xfrm>
        </p:spPr>
        <p:txBody>
          <a:bodyPr rtlCol="0">
            <a:noAutofit/>
          </a:bodyPr>
          <a:lstStyle/>
          <a:p>
            <a:pPr algn="l" eaLnBrk="1" fontAlgn="auto" hangingPunct="1">
              <a:spcAft>
                <a:spcPts val="0"/>
              </a:spcAft>
              <a:defRPr/>
            </a:pPr>
            <a:r>
              <a:rPr lang="fr" sz="3600" dirty="0">
                <a:solidFill>
                  <a:srgbClr val="DA5C58"/>
                </a:solidFill>
              </a:rPr>
              <a:t>La façon de procéder? </a:t>
            </a:r>
            <a:r>
              <a:rPr lang="fr" sz="2800" dirty="0">
                <a:solidFill>
                  <a:srgbClr val="DA5C58"/>
                </a:solidFill>
              </a:rPr>
              <a:t>Formulaire de demande – structure et principales étapes</a:t>
            </a:r>
            <a:br>
              <a:rPr lang="en-US" sz="3600" dirty="0">
                <a:solidFill>
                  <a:srgbClr val="DA5C58"/>
                </a:solidFill>
              </a:rPr>
            </a:br>
            <a:endParaRPr lang="it-IT" sz="3600" dirty="0">
              <a:solidFill>
                <a:srgbClr val="DA5C58"/>
              </a:solidFill>
            </a:endParaRPr>
          </a:p>
        </p:txBody>
      </p:sp>
      <p:sp>
        <p:nvSpPr>
          <p:cNvPr id="15" name="Footer Placeholder 1">
            <a:extLst>
              <a:ext uri="{FF2B5EF4-FFF2-40B4-BE49-F238E27FC236}">
                <a16:creationId xmlns:a16="http://schemas.microsoft.com/office/drawing/2014/main" id="{D7CB247E-11B9-43E6-7A50-686BFCF02B99}"/>
              </a:ext>
            </a:extLst>
          </p:cNvPr>
          <p:cNvSpPr>
            <a:spLocks noGrp="1"/>
          </p:cNvSpPr>
          <p:nvPr>
            <p:ph type="ftr" sz="quarter" idx="10"/>
          </p:nvPr>
        </p:nvSpPr>
        <p:spPr>
          <a:xfrm>
            <a:off x="4961538" y="8123071"/>
            <a:ext cx="5613663" cy="559786"/>
          </a:xfrm>
        </p:spPr>
        <p:txBody>
          <a:bodyPr/>
          <a:lstStyle/>
          <a:p>
            <a:fld id="{1BFCD3ED-9112-4988-AF59-107D3C958BB4}" type="slidenum">
              <a:rPr lang="en-FR" sz="2000" b="1" smtClean="0">
                <a:solidFill>
                  <a:srgbClr val="DA5C58"/>
                </a:solidFill>
                <a:latin typeface="Open Sans" panose="020B0606030504020204" pitchFamily="34" charset="0"/>
                <a:ea typeface="Open Sans" panose="020B0606030504020204" pitchFamily="34" charset="0"/>
                <a:cs typeface="Open Sans" panose="020B0606030504020204" pitchFamily="34" charset="0"/>
              </a:rPr>
              <a:pPr/>
              <a:t>9</a:t>
            </a:fld>
            <a:endParaRPr lang="en-FR" sz="2000" b="1" dirty="0">
              <a:solidFill>
                <a:srgbClr val="DA5C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Segnaposto contenuto 2">
            <a:extLst>
              <a:ext uri="{FF2B5EF4-FFF2-40B4-BE49-F238E27FC236}">
                <a16:creationId xmlns:a16="http://schemas.microsoft.com/office/drawing/2014/main" id="{F876DD0E-74D0-4904-0CF8-F398D2CDA49F}"/>
              </a:ext>
            </a:extLst>
          </p:cNvPr>
          <p:cNvSpPr txBox="1">
            <a:spLocks/>
          </p:cNvSpPr>
          <p:nvPr/>
        </p:nvSpPr>
        <p:spPr>
          <a:xfrm>
            <a:off x="294186" y="1142715"/>
            <a:ext cx="14530978" cy="6134560"/>
          </a:xfrm>
          <a:prstGeom prst="rect">
            <a:avLst/>
          </a:prstGeom>
        </p:spPr>
        <p:txBody>
          <a:bodyPr vert="horz" lIns="91440" tIns="45720" rIns="91440" bIns="45720" rtlCol="0">
            <a:normAutofit fontScale="2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fr" altLang="it-IT" sz="8800" b="1"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Inscrivez-vous </a:t>
            </a:r>
            <a:r>
              <a:rPr kumimoji="0" lang="fr"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et connectez-vous</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fr"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Le formulaire en ligne utilisera vos </a:t>
            </a:r>
            <a:r>
              <a:rPr kumimoji="0" lang="fr" altLang="it-IT" sz="8800" b="1"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informations préliminaires </a:t>
            </a:r>
            <a:r>
              <a:rPr kumimoji="0" lang="fr"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pour vérifier le respect de la règle: </a:t>
            </a:r>
            <a:br>
              <a:rPr kumimoji="0" lang="en-US"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br>
            <a:r>
              <a:rPr lang="fr" altLang="it-IT" sz="8800" u="sng"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u</a:t>
            </a:r>
            <a:r>
              <a:rPr kumimoji="0" lang="fr" altLang="it-IT" sz="8800" b="0" i="0" u="sng"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ne seule proposition de projet par « Objectif spécifique du programme » pour chaque organisation.</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fr"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Rédigez votre </a:t>
            </a:r>
            <a:r>
              <a:rPr kumimoji="0" lang="fr" altLang="it-IT" sz="8800" b="1"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résumé </a:t>
            </a:r>
            <a:r>
              <a:rPr kumimoji="0" lang="fr"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et procédez à tous les détails une fois le partenariat défini, consultez également </a:t>
            </a:r>
            <a:r>
              <a:rPr kumimoji="0" lang="fr" altLang="it-IT" sz="8800" b="1"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la base de données KEEP </a:t>
            </a:r>
            <a:r>
              <a:rPr kumimoji="0" lang="fr" sz="8800" b="0" i="0" u="none" strike="noStrike" kern="1200" cap="none" spc="0" normalizeH="0" baseline="0" noProof="0" dirty="0">
                <a:ln>
                  <a:noFill/>
                </a:ln>
                <a:solidFill>
                  <a:srgbClr val="333333"/>
                </a:solidFill>
                <a:effectLst/>
                <a:uLnTx/>
                <a:uFillTx/>
                <a:latin typeface="Open Sans" panose="020B0606030504020204" pitchFamily="34" charset="0"/>
                <a:ea typeface="Open Sans" panose="020B0606030504020204" pitchFamily="34" charset="0"/>
                <a:cs typeface="Open Sans" panose="020B0606030504020204" pitchFamily="34" charset="0"/>
              </a:rPr>
              <a:t>(</a:t>
            </a:r>
            <a:r>
              <a:rPr lang="fr" sz="8800" dirty="0">
                <a:solidFill>
                  <a:srgbClr val="337AB7"/>
                </a:solidFill>
                <a:latin typeface="Open Sans" panose="020B0606030504020204" pitchFamily="34" charset="0"/>
                <a:ea typeface="Open Sans" panose="020B0606030504020204" pitchFamily="34" charset="0"/>
                <a:cs typeface="Open Sans" panose="020B0606030504020204" pitchFamily="34" charset="0"/>
              </a:rPr>
              <a:t>www.keep.eu/keep</a:t>
            </a:r>
            <a:r>
              <a:rPr kumimoji="0" lang="fr" sz="8800" b="0" i="0" u="none" strike="noStrike" kern="1200" cap="none" spc="0" normalizeH="0" baseline="0" noProof="0" dirty="0">
                <a:ln>
                  <a:noFill/>
                </a:ln>
                <a:solidFill>
                  <a:srgbClr val="333333"/>
                </a:solidFill>
                <a:effectLst/>
                <a:uLnTx/>
                <a:uFillTx/>
                <a:latin typeface="Open Sans" panose="020B0606030504020204" pitchFamily="34" charset="0"/>
                <a:ea typeface="Open Sans" panose="020B0606030504020204" pitchFamily="34" charset="0"/>
                <a:cs typeface="Open Sans" panose="020B0606030504020204" pitchFamily="34" charset="0"/>
              </a:rPr>
              <a:t>) pour définir quelques mots-clés pour votre projet</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fr"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Concentrez-vous sur votre </a:t>
            </a:r>
            <a:r>
              <a:rPr kumimoji="0" lang="fr" altLang="it-IT" sz="8800" b="1"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cadre logique</a:t>
            </a:r>
            <a:r>
              <a:rPr kumimoji="0" lang="fr"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 définissez les objectifs spécifiques et les résultats attendus à aborder et définissez vos </a:t>
            </a:r>
            <a:r>
              <a:rPr lang="fr" altLang="it-IT" sz="8800" b="1"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groupes </a:t>
            </a:r>
            <a:r>
              <a:rPr kumimoji="0" lang="fr" altLang="it-IT" sz="8800" b="1"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de tâches (GT) </a:t>
            </a:r>
            <a:r>
              <a:rPr kumimoji="0" lang="fr"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de manière cohérente. Identifiez vos </a:t>
            </a:r>
            <a:r>
              <a:rPr kumimoji="0" lang="fr" altLang="it-IT" sz="8800" b="1"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résultats </a:t>
            </a:r>
            <a:r>
              <a:rPr kumimoji="0" lang="fr"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et les indicateurs du programme impliquant le partenariat</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fr"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Complétez les informations de vos </a:t>
            </a:r>
            <a:r>
              <a:rPr lang="fr" altLang="it-IT" sz="88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GT</a:t>
            </a:r>
            <a:r>
              <a:rPr kumimoji="0" lang="fr"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 avec les groupes cibles, les activités principales et rédigez votre </a:t>
            </a:r>
            <a:r>
              <a:rPr kumimoji="0" lang="fr" altLang="it-IT" sz="8800" b="1"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budget</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altLang="it-IT" sz="8800" b="1"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fr"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Téléchargez tous </a:t>
            </a:r>
            <a:r>
              <a:rPr kumimoji="0" lang="fr" altLang="it-IT" sz="8800" b="1"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les documents obligatoires</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altLang="it-IT" sz="8800" b="1"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fr" altLang="it-IT" sz="8800" b="1"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Compléter, vérifier et soumettre </a:t>
            </a:r>
            <a:r>
              <a:rPr lang="fr" altLang="it-IT" sz="88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votre </a:t>
            </a:r>
            <a:r>
              <a:rPr kumimoji="0" lang="fr"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rPr>
              <a:t>application</a:t>
            </a:r>
            <a:endParaRPr kumimoji="0" lang="it-IT" altLang="it-IT" sz="8800" b="0" i="0" u="none" strike="noStrike" kern="1200" cap="none" spc="0" normalizeH="0" baseline="0" noProof="0" dirty="0">
              <a:ln>
                <a:noFill/>
              </a:ln>
              <a:solidFill>
                <a:sysClr val="windowText" lastClr="000000"/>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it-IT" altLang="it-IT" sz="20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317843650"/>
      </p:ext>
    </p:extLst>
  </p:cSld>
  <p:clrMapOvr>
    <a:masterClrMapping/>
  </p:clrMapOvr>
</p:sld>
</file>

<file path=ppt/theme/theme1.xml><?xml version="1.0" encoding="utf-8"?>
<a:theme xmlns:a="http://schemas.openxmlformats.org/drawingml/2006/main" name="1_Office Theme">
  <a:themeElements>
    <a:clrScheme name="INTERREG NEXT MED">
      <a:dk1>
        <a:srgbClr val="000000"/>
      </a:dk1>
      <a:lt1>
        <a:srgbClr val="FFFFFF"/>
      </a:lt1>
      <a:dk2>
        <a:srgbClr val="003399"/>
      </a:dk2>
      <a:lt2>
        <a:srgbClr val="E7E6E6"/>
      </a:lt2>
      <a:accent1>
        <a:srgbClr val="9ACA3C"/>
      </a:accent1>
      <a:accent2>
        <a:srgbClr val="18BAA8"/>
      </a:accent2>
      <a:accent3>
        <a:srgbClr val="DA5C57"/>
      </a:accent3>
      <a:accent4>
        <a:srgbClr val="0E6EB6"/>
      </a:accent4>
      <a:accent5>
        <a:srgbClr val="FFCC00"/>
      </a:accent5>
      <a:accent6>
        <a:srgbClr val="9ACA3C"/>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9E34C46F-5BC8-D14D-AA34-6BD4B0A7160E}" vid="{8C442F59-8CAA-5B45-AD0E-E9E01B004C2F}"/>
    </a:ext>
  </a:extLst>
</a:theme>
</file>

<file path=ppt/theme/theme2.xml><?xml version="1.0" encoding="utf-8"?>
<a:theme xmlns:a="http://schemas.openxmlformats.org/drawingml/2006/main" name="2_Office Theme">
  <a:themeElements>
    <a:clrScheme name="INTERREG NEXT MED">
      <a:dk1>
        <a:srgbClr val="000000"/>
      </a:dk1>
      <a:lt1>
        <a:srgbClr val="FFFFFF"/>
      </a:lt1>
      <a:dk2>
        <a:srgbClr val="003399"/>
      </a:dk2>
      <a:lt2>
        <a:srgbClr val="E7E6E6"/>
      </a:lt2>
      <a:accent1>
        <a:srgbClr val="9ACA3C"/>
      </a:accent1>
      <a:accent2>
        <a:srgbClr val="18BAA8"/>
      </a:accent2>
      <a:accent3>
        <a:srgbClr val="DA5C57"/>
      </a:accent3>
      <a:accent4>
        <a:srgbClr val="0E6EB6"/>
      </a:accent4>
      <a:accent5>
        <a:srgbClr val="FFCC00"/>
      </a:accent5>
      <a:accent6>
        <a:srgbClr val="9ACA3C"/>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9E34C46F-5BC8-D14D-AA34-6BD4B0A7160E}" vid="{4DBF946F-E094-DE40-8429-653F4C2F5E6C}"/>
    </a:ext>
  </a:extLst>
</a:theme>
</file>

<file path=ppt/theme/theme3.xml><?xml version="1.0" encoding="utf-8"?>
<a:theme xmlns:a="http://schemas.openxmlformats.org/drawingml/2006/main" name="Custom Design">
  <a:themeElements>
    <a:clrScheme name="INTERREG NEXT MED">
      <a:dk1>
        <a:srgbClr val="000000"/>
      </a:dk1>
      <a:lt1>
        <a:srgbClr val="FFFFFF"/>
      </a:lt1>
      <a:dk2>
        <a:srgbClr val="003399"/>
      </a:dk2>
      <a:lt2>
        <a:srgbClr val="E7E6E6"/>
      </a:lt2>
      <a:accent1>
        <a:srgbClr val="9ACA3C"/>
      </a:accent1>
      <a:accent2>
        <a:srgbClr val="18BAA8"/>
      </a:accent2>
      <a:accent3>
        <a:srgbClr val="DA5C57"/>
      </a:accent3>
      <a:accent4>
        <a:srgbClr val="0E6EB6"/>
      </a:accent4>
      <a:accent5>
        <a:srgbClr val="FFCC00"/>
      </a:accent5>
      <a:accent6>
        <a:srgbClr val="9ACA3C"/>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9E34C46F-5BC8-D14D-AA34-6BD4B0A7160E}" vid="{9C8F0B90-E098-D04A-96F4-5D45AB19C2B0}"/>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Interreg NEXT MED_ppt template_EN</Template>
  <TotalTime>836</TotalTime>
  <Words>2921</Words>
  <Application>Microsoft Office PowerPoint</Application>
  <PresentationFormat>Personalizzato</PresentationFormat>
  <Paragraphs>329</Paragraphs>
  <Slides>45</Slides>
  <Notes>9</Notes>
  <HiddenSlides>0</HiddenSlides>
  <MMClips>0</MMClips>
  <ScaleCrop>false</ScaleCrop>
  <HeadingPairs>
    <vt:vector size="6" baseType="variant">
      <vt:variant>
        <vt:lpstr>Caratteri utilizzati</vt:lpstr>
      </vt:variant>
      <vt:variant>
        <vt:i4>5</vt:i4>
      </vt:variant>
      <vt:variant>
        <vt:lpstr>Tema</vt:lpstr>
      </vt:variant>
      <vt:variant>
        <vt:i4>3</vt:i4>
      </vt:variant>
      <vt:variant>
        <vt:lpstr>Titoli diapositive</vt:lpstr>
      </vt:variant>
      <vt:variant>
        <vt:i4>45</vt:i4>
      </vt:variant>
    </vt:vector>
  </HeadingPairs>
  <TitlesOfParts>
    <vt:vector size="53" baseType="lpstr">
      <vt:lpstr>Arial</vt:lpstr>
      <vt:lpstr>Calibri</vt:lpstr>
      <vt:lpstr>Open Sans</vt:lpstr>
      <vt:lpstr>Times New Roman</vt:lpstr>
      <vt:lpstr>Wingdings</vt:lpstr>
      <vt:lpstr>1_Office Theme</vt:lpstr>
      <vt:lpstr>2_Office Theme</vt:lpstr>
      <vt:lpstr>Custom Design</vt:lpstr>
      <vt:lpstr>Remplir le formulaire de demande en-ligne Partie narrative</vt:lpstr>
      <vt:lpstr> </vt:lpstr>
      <vt:lpstr> </vt:lpstr>
      <vt:lpstr> </vt:lpstr>
      <vt:lpstr>Définir la portée du projet</vt:lpstr>
      <vt:lpstr> </vt:lpstr>
      <vt:lpstr> </vt:lpstr>
      <vt:lpstr> </vt:lpstr>
      <vt:lpstr>La façon de procéder? Formulaire de demande – structure et principales étapes </vt:lpstr>
      <vt:lpstr> </vt:lpstr>
      <vt:lpstr> </vt:lpstr>
      <vt:lpstr> </vt:lpstr>
      <vt:lpstr> </vt:lpstr>
      <vt:lpstr> </vt:lpstr>
      <vt:lpstr>Presentazione standard di PowerPoint</vt:lpstr>
      <vt:lpstr>Presentazione standard di PowerPoint</vt:lpstr>
      <vt:lpstr>Presentazione standard di PowerPoint</vt:lpstr>
      <vt:lpstr> </vt:lpstr>
      <vt:lpstr> </vt:lpstr>
      <vt:lpstr> </vt:lpstr>
      <vt:lpstr>Presentazione standard di PowerPoint</vt:lpstr>
      <vt:lpstr> </vt:lpstr>
      <vt:lpstr> </vt:lpstr>
      <vt:lpstr> </vt:lpstr>
      <vt:lpstr> </vt:lpstr>
      <vt:lpstr>Préparé par : Équipe de l’Autorité de Gestion</vt:lpstr>
      <vt:lpstr> </vt:lpstr>
      <vt:lpstr> </vt:lpstr>
      <vt:lpstr>Presentazione standard di PowerPoint</vt:lpstr>
      <vt:lpstr> </vt:lpstr>
      <vt:lpstr>Préparé par : Équipe de l’Autorité de Gestion</vt:lpstr>
      <vt:lpstr> </vt:lpstr>
      <vt:lpstr> </vt:lpstr>
      <vt:lpstr> </vt:lpstr>
      <vt:lpstr> </vt:lpstr>
      <vt:lpstr> </vt:lpstr>
      <vt:lpstr>Préparé par : Équipe de l'autorité de Gestion</vt:lpstr>
      <vt:lpstr> </vt:lpstr>
      <vt:lpstr> </vt:lpstr>
      <vt:lpstr>Préparé par : Équipe de l’Autorité de Gestion</vt:lpstr>
      <vt:lpstr> </vt:lpstr>
      <vt:lpstr> </vt:lpstr>
      <vt:lpstr> </vt:lpstr>
      <vt:lpstr> </vt:lpstr>
      <vt:lpstr>Préparé par : Équipe de l’Autorité de gestion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Eni Cbc2</dc:creator>
  <cp:lastModifiedBy>Martin Heibel</cp:lastModifiedBy>
  <cp:revision>82</cp:revision>
  <dcterms:created xsi:type="dcterms:W3CDTF">2023-07-24T16:09:31Z</dcterms:created>
  <dcterms:modified xsi:type="dcterms:W3CDTF">2024-02-21T11:36:50Z</dcterms:modified>
</cp:coreProperties>
</file>