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98" r:id="rId1"/>
    <p:sldMasterId id="2147483699" r:id="rId2"/>
    <p:sldMasterId id="2147483696" r:id="rId3"/>
  </p:sldMasterIdLst>
  <p:notesMasterIdLst>
    <p:notesMasterId r:id="rId8"/>
  </p:notesMasterIdLst>
  <p:sldIdLst>
    <p:sldId id="260" r:id="rId4"/>
    <p:sldId id="290" r:id="rId5"/>
    <p:sldId id="365" r:id="rId6"/>
    <p:sldId id="312" r:id="rId7"/>
  </p:sldIdLst>
  <p:sldSz cx="15119350" cy="8999538"/>
  <p:notesSz cx="6858000" cy="9144000"/>
  <p:defaultTextStyle>
    <a:defPPr>
      <a:defRPr lang="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41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ile medio 2 - Color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0" autoAdjust="0"/>
    <p:restoredTop sz="90292" autoAdjust="0"/>
  </p:normalViewPr>
  <p:slideViewPr>
    <p:cSldViewPr snapToGrid="0">
      <p:cViewPr varScale="1">
        <p:scale>
          <a:sx n="79" d="100"/>
          <a:sy n="79" d="100"/>
        </p:scale>
        <p:origin x="174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DCF86B-8F28-4A46-9A14-D375FE8370F9}" type="doc">
      <dgm:prSet loTypeId="urn:microsoft.com/office/officeart/2005/8/layout/h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it-IT"/>
        </a:p>
      </dgm:t>
    </dgm:pt>
    <dgm:pt modelId="{131EF2A1-B681-44C1-A969-B1E368771B60}">
      <dgm:prSet phldrT="[Testo]" custT="1"/>
      <dgm:spPr/>
      <dgm:t>
        <a:bodyPr/>
        <a:lstStyle/>
        <a:p>
          <a:r>
            <a:rPr lang="fr" sz="3200" b="1" dirty="0">
              <a:latin typeface="Open Sans" pitchFamily="2" charset="0"/>
              <a:ea typeface="Open Sans" pitchFamily="2" charset="0"/>
              <a:cs typeface="Open Sans" pitchFamily="2" charset="0"/>
            </a:rPr>
            <a:t>Légales</a:t>
          </a:r>
        </a:p>
      </dgm:t>
    </dgm:pt>
    <dgm:pt modelId="{304B6A5F-9936-4A72-8424-555D4FBCD455}" type="parTrans" cxnId="{A666BD7B-8178-4BA7-8F12-79E681B9837F}">
      <dgm:prSet/>
      <dgm:spPr/>
      <dgm:t>
        <a:bodyPr/>
        <a:lstStyle/>
        <a:p>
          <a:endParaRPr lang="it-IT"/>
        </a:p>
      </dgm:t>
    </dgm:pt>
    <dgm:pt modelId="{A4AB3682-E1CB-4948-A12B-E6044D097B05}" type="sibTrans" cxnId="{A666BD7B-8178-4BA7-8F12-79E681B9837F}">
      <dgm:prSet/>
      <dgm:spPr/>
      <dgm:t>
        <a:bodyPr/>
        <a:lstStyle/>
        <a:p>
          <a:endParaRPr lang="it-IT"/>
        </a:p>
      </dgm:t>
    </dgm:pt>
    <dgm:pt modelId="{390E3848-BACE-426E-843F-F4D14186F42F}">
      <dgm:prSet phldrT="[Testo]"/>
      <dgm:spPr/>
      <dgm:t>
        <a:bodyPr/>
        <a:lstStyle/>
        <a:p>
          <a:r>
            <a:rPr lang="fr" noProof="0" dirty="0">
              <a:latin typeface="Open Sans" pitchFamily="2" charset="0"/>
              <a:ea typeface="Open Sans" pitchFamily="2" charset="0"/>
              <a:cs typeface="Open Sans" pitchFamily="2" charset="0"/>
            </a:rPr>
            <a:t>Signe le contrat de subvention</a:t>
          </a:r>
        </a:p>
      </dgm:t>
    </dgm:pt>
    <dgm:pt modelId="{832D5423-4A99-4F6B-B7E1-48699595AE6D}" type="parTrans" cxnId="{8C9DC856-88B6-46B1-9CB8-961B634C1A30}">
      <dgm:prSet/>
      <dgm:spPr/>
      <dgm:t>
        <a:bodyPr/>
        <a:lstStyle/>
        <a:p>
          <a:endParaRPr lang="it-IT"/>
        </a:p>
      </dgm:t>
    </dgm:pt>
    <dgm:pt modelId="{5435FB77-2BBA-4A15-BD60-69932C4B5E86}" type="sibTrans" cxnId="{8C9DC856-88B6-46B1-9CB8-961B634C1A30}">
      <dgm:prSet/>
      <dgm:spPr/>
      <dgm:t>
        <a:bodyPr/>
        <a:lstStyle/>
        <a:p>
          <a:endParaRPr lang="it-IT"/>
        </a:p>
      </dgm:t>
    </dgm:pt>
    <dgm:pt modelId="{5F455FE9-74F1-4F99-AE7E-2BBBC1B655B4}">
      <dgm:prSet phldrT="[Testo]"/>
      <dgm:spPr/>
      <dgm:t>
        <a:bodyPr/>
        <a:lstStyle/>
        <a:p>
          <a:r>
            <a:rPr lang="fr" noProof="0" dirty="0">
              <a:latin typeface="Open Sans" pitchFamily="2" charset="0"/>
              <a:ea typeface="Open Sans" pitchFamily="2" charset="0"/>
              <a:cs typeface="Open Sans" pitchFamily="2" charset="0"/>
            </a:rPr>
            <a:t>Assumer la responsabilité globale du projet vis-à-vis de l'Autorité de gestion (AG)</a:t>
          </a:r>
        </a:p>
      </dgm:t>
    </dgm:pt>
    <dgm:pt modelId="{496B6563-EA56-46D0-B8D9-F6E273D4ED5A}" type="parTrans" cxnId="{B96C9B9A-DAB8-4B00-8A48-33BA7D0F9E29}">
      <dgm:prSet/>
      <dgm:spPr/>
      <dgm:t>
        <a:bodyPr/>
        <a:lstStyle/>
        <a:p>
          <a:endParaRPr lang="it-IT"/>
        </a:p>
      </dgm:t>
    </dgm:pt>
    <dgm:pt modelId="{82ABE82B-E6A8-440E-9E44-4ED93473BED9}" type="sibTrans" cxnId="{B96C9B9A-DAB8-4B00-8A48-33BA7D0F9E29}">
      <dgm:prSet/>
      <dgm:spPr/>
      <dgm:t>
        <a:bodyPr/>
        <a:lstStyle/>
        <a:p>
          <a:endParaRPr lang="it-IT"/>
        </a:p>
      </dgm:t>
    </dgm:pt>
    <dgm:pt modelId="{4401DB05-1439-4CC1-8C89-C3E0CB6FD92B}">
      <dgm:prSet phldrT="[Testo]" custT="1"/>
      <dgm:spPr/>
      <dgm:t>
        <a:bodyPr/>
        <a:lstStyle/>
        <a:p>
          <a:r>
            <a:rPr lang="fr" sz="2900" b="1" kern="1200" dirty="0">
              <a:solidFill>
                <a:srgbClr val="FFFFFF"/>
              </a:solidFill>
              <a:latin typeface="Open Sans" pitchFamily="2" charset="0"/>
              <a:ea typeface="Open Sans" pitchFamily="2" charset="0"/>
              <a:cs typeface="Open Sans" pitchFamily="2" charset="0"/>
            </a:rPr>
            <a:t>Financières</a:t>
          </a:r>
        </a:p>
      </dgm:t>
    </dgm:pt>
    <dgm:pt modelId="{90573C7F-34AF-4AA3-8C59-E7A7D6D621CD}" type="parTrans" cxnId="{50C159FE-E549-4885-BBCF-33D3A0A89319}">
      <dgm:prSet/>
      <dgm:spPr/>
      <dgm:t>
        <a:bodyPr/>
        <a:lstStyle/>
        <a:p>
          <a:endParaRPr lang="it-IT"/>
        </a:p>
      </dgm:t>
    </dgm:pt>
    <dgm:pt modelId="{21EC3D2A-D934-4258-8F04-3EE7324354C5}" type="sibTrans" cxnId="{50C159FE-E549-4885-BBCF-33D3A0A89319}">
      <dgm:prSet/>
      <dgm:spPr/>
      <dgm:t>
        <a:bodyPr/>
        <a:lstStyle/>
        <a:p>
          <a:endParaRPr lang="it-IT"/>
        </a:p>
      </dgm:t>
    </dgm:pt>
    <dgm:pt modelId="{4252A418-8BC0-48A9-98C8-7CD9063A0919}">
      <dgm:prSet phldrT="[Testo]"/>
      <dgm:spPr/>
      <dgm:t>
        <a:bodyPr/>
        <a:lstStyle/>
        <a:p>
          <a:r>
            <a:rPr lang="fr" dirty="0">
              <a:latin typeface="Open Sans" pitchFamily="2" charset="0"/>
              <a:ea typeface="Open Sans" pitchFamily="2" charset="0"/>
              <a:cs typeface="Open Sans" pitchFamily="2" charset="0"/>
            </a:rPr>
            <a:t>Gère l’attribution et la </a:t>
          </a:r>
          <a:r>
            <a:rPr lang="fr">
              <a:latin typeface="Open Sans" pitchFamily="2" charset="0"/>
              <a:ea typeface="Open Sans" pitchFamily="2" charset="0"/>
              <a:cs typeface="Open Sans" pitchFamily="2" charset="0"/>
            </a:rPr>
            <a:t>répartition du financement </a:t>
          </a:r>
          <a:r>
            <a:rPr lang="fr" dirty="0">
              <a:latin typeface="Open Sans" pitchFamily="2" charset="0"/>
              <a:ea typeface="Open Sans" pitchFamily="2" charset="0"/>
              <a:cs typeface="Open Sans" pitchFamily="2" charset="0"/>
            </a:rPr>
            <a:t>entre les partenaires</a:t>
          </a:r>
          <a:endParaRPr lang="it-IT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DC0DA148-C69D-4E3B-B78B-DF4A5AFD5E32}" type="parTrans" cxnId="{D08BE4B4-D722-4B4A-BD2D-7109554DA726}">
      <dgm:prSet/>
      <dgm:spPr/>
      <dgm:t>
        <a:bodyPr/>
        <a:lstStyle/>
        <a:p>
          <a:endParaRPr lang="it-IT"/>
        </a:p>
      </dgm:t>
    </dgm:pt>
    <dgm:pt modelId="{B4D027D5-0927-43C7-BAFF-8412C9A2AA92}" type="sibTrans" cxnId="{D08BE4B4-D722-4B4A-BD2D-7109554DA726}">
      <dgm:prSet/>
      <dgm:spPr/>
      <dgm:t>
        <a:bodyPr/>
        <a:lstStyle/>
        <a:p>
          <a:endParaRPr lang="it-IT"/>
        </a:p>
      </dgm:t>
    </dgm:pt>
    <dgm:pt modelId="{4C5DEF24-BB16-4A92-B304-DA9B930CE84B}">
      <dgm:prSet phldrT="[Testo]"/>
      <dgm:spPr/>
      <dgm:t>
        <a:bodyPr/>
        <a:lstStyle/>
        <a:p>
          <a:r>
            <a:rPr lang="fr" dirty="0">
              <a:latin typeface="Open Sans" pitchFamily="2" charset="0"/>
              <a:ea typeface="Open Sans" pitchFamily="2" charset="0"/>
              <a:cs typeface="Open Sans" pitchFamily="2" charset="0"/>
            </a:rPr>
            <a:t>Récupère et rembourse les fonds inutilisés ou dus à l’Autorité de gestion</a:t>
          </a:r>
          <a:endParaRPr lang="it-IT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65676A86-A558-4E7A-BD4F-ABDB0D2A4D18}" type="parTrans" cxnId="{7EE7AA45-6DF4-44B0-8E6E-DAA6B16FE412}">
      <dgm:prSet/>
      <dgm:spPr/>
      <dgm:t>
        <a:bodyPr/>
        <a:lstStyle/>
        <a:p>
          <a:endParaRPr lang="it-IT"/>
        </a:p>
      </dgm:t>
    </dgm:pt>
    <dgm:pt modelId="{0526CBDD-1BC1-45E6-BBC8-2FB11D8B4F37}" type="sibTrans" cxnId="{7EE7AA45-6DF4-44B0-8E6E-DAA6B16FE412}">
      <dgm:prSet/>
      <dgm:spPr/>
      <dgm:t>
        <a:bodyPr/>
        <a:lstStyle/>
        <a:p>
          <a:endParaRPr lang="it-IT"/>
        </a:p>
      </dgm:t>
    </dgm:pt>
    <dgm:pt modelId="{C9952E16-ECD0-4045-9752-A09E1328C0DC}">
      <dgm:prSet phldrT="[Testo]" custT="1"/>
      <dgm:spPr/>
      <dgm:t>
        <a:bodyPr/>
        <a:lstStyle/>
        <a:p>
          <a:r>
            <a:rPr lang="fr" sz="2000" b="1" kern="1200" dirty="0">
              <a:solidFill>
                <a:srgbClr val="FFFFFF"/>
              </a:solidFill>
              <a:latin typeface="Open Sans" pitchFamily="2" charset="0"/>
              <a:ea typeface="Open Sans" pitchFamily="2" charset="0"/>
              <a:cs typeface="Open Sans" pitchFamily="2" charset="0"/>
            </a:rPr>
            <a:t>Rapports</a:t>
          </a:r>
        </a:p>
      </dgm:t>
    </dgm:pt>
    <dgm:pt modelId="{37C3514E-8426-4F86-8303-E99B0663F8E6}" type="parTrans" cxnId="{9696C6A8-583D-43D3-A1FB-489F9A9FB7EA}">
      <dgm:prSet/>
      <dgm:spPr/>
      <dgm:t>
        <a:bodyPr/>
        <a:lstStyle/>
        <a:p>
          <a:endParaRPr lang="it-IT"/>
        </a:p>
      </dgm:t>
    </dgm:pt>
    <dgm:pt modelId="{1EBF4247-5EB2-4573-86F0-4BE156F877BB}" type="sibTrans" cxnId="{9696C6A8-583D-43D3-A1FB-489F9A9FB7EA}">
      <dgm:prSet/>
      <dgm:spPr/>
      <dgm:t>
        <a:bodyPr/>
        <a:lstStyle/>
        <a:p>
          <a:endParaRPr lang="it-IT"/>
        </a:p>
      </dgm:t>
    </dgm:pt>
    <dgm:pt modelId="{AEF0D1B5-011E-4CC4-AD19-00A10879F7B7}">
      <dgm:prSet phldrT="[Testo]"/>
      <dgm:spPr/>
      <dgm:t>
        <a:bodyPr/>
        <a:lstStyle/>
        <a:p>
          <a:r>
            <a:rPr lang="fr" noProof="0" dirty="0">
              <a:latin typeface="Open Sans" pitchFamily="2" charset="0"/>
              <a:ea typeface="Open Sans" pitchFamily="2" charset="0"/>
              <a:cs typeface="Open Sans" pitchFamily="2" charset="0"/>
            </a:rPr>
            <a:t>Assure la soumission en temps opportun des rapports narratifs et financiers à l’Autorité de gestion.</a:t>
          </a:r>
        </a:p>
      </dgm:t>
    </dgm:pt>
    <dgm:pt modelId="{DF6ED2DA-3E7D-4509-97A4-5C93E3DF8576}" type="parTrans" cxnId="{65FCCE50-9B89-4598-A20D-CF82A283EBAE}">
      <dgm:prSet/>
      <dgm:spPr/>
      <dgm:t>
        <a:bodyPr/>
        <a:lstStyle/>
        <a:p>
          <a:endParaRPr lang="it-IT"/>
        </a:p>
      </dgm:t>
    </dgm:pt>
    <dgm:pt modelId="{E8416667-A961-4DA9-A9D9-B25D93BD96F3}" type="sibTrans" cxnId="{65FCCE50-9B89-4598-A20D-CF82A283EBAE}">
      <dgm:prSet/>
      <dgm:spPr/>
      <dgm:t>
        <a:bodyPr/>
        <a:lstStyle/>
        <a:p>
          <a:endParaRPr lang="it-IT"/>
        </a:p>
      </dgm:t>
    </dgm:pt>
    <dgm:pt modelId="{F520627B-A72F-4C92-869F-ED32FD8ACD08}">
      <dgm:prSet custT="1"/>
      <dgm:spPr/>
      <dgm:t>
        <a:bodyPr/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2400" b="1" kern="1200" dirty="0">
              <a:solidFill>
                <a:srgbClr val="FFFFFF"/>
              </a:solidFill>
              <a:latin typeface="Open Sans" pitchFamily="2" charset="0"/>
              <a:ea typeface="Open Sans" pitchFamily="2" charset="0"/>
              <a:cs typeface="Open Sans" pitchFamily="2" charset="0"/>
            </a:rPr>
            <a:t>Coordination</a:t>
          </a:r>
        </a:p>
      </dgm:t>
    </dgm:pt>
    <dgm:pt modelId="{1CDAEBEB-98F8-4D22-9B44-970AF74DEE7C}" type="parTrans" cxnId="{220BE7E2-BF9D-42A7-8B25-305C9E78D91A}">
      <dgm:prSet/>
      <dgm:spPr/>
      <dgm:t>
        <a:bodyPr/>
        <a:lstStyle/>
        <a:p>
          <a:endParaRPr lang="it-IT"/>
        </a:p>
      </dgm:t>
    </dgm:pt>
    <dgm:pt modelId="{CA37682D-3672-4B18-8CDF-27D92060B6E4}" type="sibTrans" cxnId="{220BE7E2-BF9D-42A7-8B25-305C9E78D91A}">
      <dgm:prSet/>
      <dgm:spPr/>
      <dgm:t>
        <a:bodyPr/>
        <a:lstStyle/>
        <a:p>
          <a:endParaRPr lang="it-IT"/>
        </a:p>
      </dgm:t>
    </dgm:pt>
    <dgm:pt modelId="{11ACEAEE-9FC9-496D-920C-07986ACA2AAB}">
      <dgm:prSet/>
      <dgm:spPr/>
      <dgm:t>
        <a:bodyPr/>
        <a:lstStyle/>
        <a:p>
          <a:r>
            <a:rPr lang="fr" dirty="0">
              <a:latin typeface="Open Sans" pitchFamily="2" charset="0"/>
              <a:ea typeface="Open Sans" pitchFamily="2" charset="0"/>
              <a:cs typeface="Open Sans" pitchFamily="2" charset="0"/>
            </a:rPr>
            <a:t>Établit une communication appropriée avec et entre les partenaires du projet</a:t>
          </a:r>
          <a:endParaRPr lang="it-IT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E8680A14-C821-4359-8A9B-0D2D2F7008ED}" type="parTrans" cxnId="{2DA75236-D2EF-411A-B85C-440D8F9C927B}">
      <dgm:prSet/>
      <dgm:spPr/>
      <dgm:t>
        <a:bodyPr/>
        <a:lstStyle/>
        <a:p>
          <a:endParaRPr lang="it-IT"/>
        </a:p>
      </dgm:t>
    </dgm:pt>
    <dgm:pt modelId="{E0A80867-A3B6-463F-9809-EABF6776B694}" type="sibTrans" cxnId="{2DA75236-D2EF-411A-B85C-440D8F9C927B}">
      <dgm:prSet/>
      <dgm:spPr/>
      <dgm:t>
        <a:bodyPr/>
        <a:lstStyle/>
        <a:p>
          <a:endParaRPr lang="it-IT"/>
        </a:p>
      </dgm:t>
    </dgm:pt>
    <dgm:pt modelId="{ABB166C2-0717-4A8B-990B-6A52BFF57DE7}">
      <dgm:prSet/>
      <dgm:spPr/>
      <dgm:t>
        <a:bodyPr/>
        <a:lstStyle/>
        <a:p>
          <a:endParaRPr lang="it-IT" dirty="0"/>
        </a:p>
      </dgm:t>
    </dgm:pt>
    <dgm:pt modelId="{4F0D2247-2BBF-4C49-BB2C-ED660C6E4187}" type="parTrans" cxnId="{B5C3748A-AD2F-472B-83E9-251B62A66369}">
      <dgm:prSet/>
      <dgm:spPr/>
      <dgm:t>
        <a:bodyPr/>
        <a:lstStyle/>
        <a:p>
          <a:endParaRPr lang="it-IT"/>
        </a:p>
      </dgm:t>
    </dgm:pt>
    <dgm:pt modelId="{30D6CA87-4C62-47E2-A8EC-5C0C47F7AE8A}" type="sibTrans" cxnId="{B5C3748A-AD2F-472B-83E9-251B62A66369}">
      <dgm:prSet/>
      <dgm:spPr/>
      <dgm:t>
        <a:bodyPr/>
        <a:lstStyle/>
        <a:p>
          <a:endParaRPr lang="it-IT"/>
        </a:p>
      </dgm:t>
    </dgm:pt>
    <dgm:pt modelId="{CFDA4C40-6A6A-44E2-92B3-27921199963E}">
      <dgm:prSet/>
      <dgm:spPr/>
      <dgm:t>
        <a:bodyPr/>
        <a:lstStyle/>
        <a:p>
          <a:endParaRPr lang="it-IT" dirty="0"/>
        </a:p>
      </dgm:t>
    </dgm:pt>
    <dgm:pt modelId="{0A591CF7-6C70-4940-B2F3-140C3A45A471}" type="parTrans" cxnId="{00C4F528-E86C-4F08-980A-96F35016DC81}">
      <dgm:prSet/>
      <dgm:spPr/>
      <dgm:t>
        <a:bodyPr/>
        <a:lstStyle/>
        <a:p>
          <a:endParaRPr lang="it-IT"/>
        </a:p>
      </dgm:t>
    </dgm:pt>
    <dgm:pt modelId="{92A7540B-36E0-4B1D-9962-8F772C05358D}" type="sibTrans" cxnId="{00C4F528-E86C-4F08-980A-96F35016DC81}">
      <dgm:prSet/>
      <dgm:spPr/>
      <dgm:t>
        <a:bodyPr/>
        <a:lstStyle/>
        <a:p>
          <a:endParaRPr lang="it-IT"/>
        </a:p>
      </dgm:t>
    </dgm:pt>
    <dgm:pt modelId="{2DA0DC25-1ADC-4065-85D1-4AB44C7E23B2}">
      <dgm:prSet/>
      <dgm:spPr/>
      <dgm:t>
        <a:bodyPr/>
        <a:lstStyle/>
        <a:p>
          <a:endParaRPr lang="it-IT" dirty="0"/>
        </a:p>
      </dgm:t>
    </dgm:pt>
    <dgm:pt modelId="{B8480906-A669-4EA5-B9B6-74A09C1ECE69}" type="parTrans" cxnId="{2CC03FA1-3DB6-4234-816B-51C4BC49CB17}">
      <dgm:prSet/>
      <dgm:spPr/>
      <dgm:t>
        <a:bodyPr/>
        <a:lstStyle/>
        <a:p>
          <a:endParaRPr lang="it-IT"/>
        </a:p>
      </dgm:t>
    </dgm:pt>
    <dgm:pt modelId="{26141E4A-598C-4945-96D0-FC5492C82EBA}" type="sibTrans" cxnId="{2CC03FA1-3DB6-4234-816B-51C4BC49CB17}">
      <dgm:prSet/>
      <dgm:spPr/>
      <dgm:t>
        <a:bodyPr/>
        <a:lstStyle/>
        <a:p>
          <a:endParaRPr lang="it-IT"/>
        </a:p>
      </dgm:t>
    </dgm:pt>
    <dgm:pt modelId="{01CC2FE3-498A-4487-ADF7-9383778C42BB}">
      <dgm:prSet/>
      <dgm:spPr/>
      <dgm:t>
        <a:bodyPr/>
        <a:lstStyle/>
        <a:p>
          <a:r>
            <a:rPr lang="fr" dirty="0">
              <a:latin typeface="Open Sans" pitchFamily="2" charset="0"/>
              <a:ea typeface="Open Sans" pitchFamily="2" charset="0"/>
              <a:cs typeface="Open Sans" pitchFamily="2" charset="0"/>
            </a:rPr>
            <a:t>Met en place un système de contrôle pour une gestion administrative et financière efficace, ainsi que pour un suivi optimum du projet et un système d'évaluation adéquat</a:t>
          </a:r>
        </a:p>
      </dgm:t>
    </dgm:pt>
    <dgm:pt modelId="{0685C88C-74B8-44DB-8AA7-D30F82A0C735}" type="parTrans" cxnId="{3040B587-6BBB-4973-9164-15B4F45E4F9B}">
      <dgm:prSet/>
      <dgm:spPr/>
      <dgm:t>
        <a:bodyPr/>
        <a:lstStyle/>
        <a:p>
          <a:endParaRPr lang="it-IT"/>
        </a:p>
      </dgm:t>
    </dgm:pt>
    <dgm:pt modelId="{4E55D23E-A703-4F4E-B18A-B0F20B86ABA1}" type="sibTrans" cxnId="{3040B587-6BBB-4973-9164-15B4F45E4F9B}">
      <dgm:prSet/>
      <dgm:spPr/>
      <dgm:t>
        <a:bodyPr/>
        <a:lstStyle/>
        <a:p>
          <a:endParaRPr lang="it-IT"/>
        </a:p>
      </dgm:t>
    </dgm:pt>
    <dgm:pt modelId="{D2354C00-6C84-43DA-98F2-BF19CE2588A4}">
      <dgm:prSet phldrT="[Testo]"/>
      <dgm:spPr/>
      <dgm:t>
        <a:bodyPr/>
        <a:lstStyle/>
        <a:p>
          <a:r>
            <a:rPr lang="fr" noProof="0" dirty="0">
              <a:latin typeface="Open Sans" pitchFamily="2" charset="0"/>
              <a:ea typeface="Open Sans" pitchFamily="2" charset="0"/>
              <a:cs typeface="Open Sans" pitchFamily="2" charset="0"/>
            </a:rPr>
            <a:t>Gère les demandes de paiement à l’Autorité de gestion</a:t>
          </a:r>
        </a:p>
      </dgm:t>
    </dgm:pt>
    <dgm:pt modelId="{284EA69A-B12F-4F02-A1DA-0778F1FBEBFC}" type="parTrans" cxnId="{1C9265A5-F9E1-4523-91B8-6E9A0CFB3CFA}">
      <dgm:prSet/>
      <dgm:spPr/>
      <dgm:t>
        <a:bodyPr/>
        <a:lstStyle/>
        <a:p>
          <a:endParaRPr lang="it-IT"/>
        </a:p>
      </dgm:t>
    </dgm:pt>
    <dgm:pt modelId="{172CC625-D183-4F3A-A88B-833B38BDAB15}" type="sibTrans" cxnId="{1C9265A5-F9E1-4523-91B8-6E9A0CFB3CFA}">
      <dgm:prSet/>
      <dgm:spPr/>
      <dgm:t>
        <a:bodyPr/>
        <a:lstStyle/>
        <a:p>
          <a:endParaRPr lang="it-IT"/>
        </a:p>
      </dgm:t>
    </dgm:pt>
    <dgm:pt modelId="{A7CC8145-8B55-4A20-8BE4-D14435DAB0B6}">
      <dgm:prSet custT="1"/>
      <dgm:spPr/>
      <dgm:t>
        <a:bodyPr/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2000" b="1" kern="1200" dirty="0">
              <a:solidFill>
                <a:srgbClr val="FFFFFF"/>
              </a:solidFill>
              <a:latin typeface="Open Sans" pitchFamily="2" charset="0"/>
              <a:ea typeface="Open Sans" pitchFamily="2" charset="0"/>
              <a:cs typeface="Open Sans" pitchFamily="2" charset="0"/>
            </a:rPr>
            <a:t>Communication</a:t>
          </a:r>
        </a:p>
      </dgm:t>
    </dgm:pt>
    <dgm:pt modelId="{7088007A-AEC3-40BA-AAF9-9E7322B15DC4}" type="parTrans" cxnId="{422AFFC7-40FB-4C14-B59C-93E4069A7A26}">
      <dgm:prSet/>
      <dgm:spPr/>
      <dgm:t>
        <a:bodyPr/>
        <a:lstStyle/>
        <a:p>
          <a:endParaRPr lang="it-IT"/>
        </a:p>
      </dgm:t>
    </dgm:pt>
    <dgm:pt modelId="{4CB272EF-4C3C-4D69-AA2A-BD4896A947EA}" type="sibTrans" cxnId="{422AFFC7-40FB-4C14-B59C-93E4069A7A26}">
      <dgm:prSet/>
      <dgm:spPr/>
      <dgm:t>
        <a:bodyPr/>
        <a:lstStyle/>
        <a:p>
          <a:endParaRPr lang="it-IT"/>
        </a:p>
      </dgm:t>
    </dgm:pt>
    <dgm:pt modelId="{81633BBF-A8F0-4E3E-BBA5-8339B05C1306}">
      <dgm:prSet/>
      <dgm:spPr/>
      <dgm:t>
        <a:bodyPr/>
        <a:lstStyle/>
        <a:p>
          <a:r>
            <a:rPr lang="fr" dirty="0">
              <a:latin typeface="Open Sans" pitchFamily="2" charset="0"/>
              <a:ea typeface="Open Sans" pitchFamily="2" charset="0"/>
              <a:cs typeface="Open Sans" pitchFamily="2" charset="0"/>
            </a:rPr>
            <a:t>S'assure que toute activité liée à du matériel, y compris celles des partenaires, est conforme aux règles de visibilité</a:t>
          </a:r>
          <a:endParaRPr lang="it-IT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81229325-3B1E-4C15-AC46-21F091365122}" type="parTrans" cxnId="{07F39CA1-F855-4DE2-93BE-9358CE090909}">
      <dgm:prSet/>
      <dgm:spPr/>
      <dgm:t>
        <a:bodyPr/>
        <a:lstStyle/>
        <a:p>
          <a:endParaRPr lang="it-IT"/>
        </a:p>
      </dgm:t>
    </dgm:pt>
    <dgm:pt modelId="{C2144C0D-DC4C-4B4B-9D2B-92C5DFB4A629}" type="sibTrans" cxnId="{07F39CA1-F855-4DE2-93BE-9358CE090909}">
      <dgm:prSet/>
      <dgm:spPr/>
      <dgm:t>
        <a:bodyPr/>
        <a:lstStyle/>
        <a:p>
          <a:endParaRPr lang="it-IT"/>
        </a:p>
      </dgm:t>
    </dgm:pt>
    <dgm:pt modelId="{08E5B686-9868-4825-AA0A-AB45ABB21692}">
      <dgm:prSet/>
      <dgm:spPr/>
      <dgm:t>
        <a:bodyPr/>
        <a:lstStyle/>
        <a:p>
          <a:endParaRPr lang="it-IT" dirty="0"/>
        </a:p>
      </dgm:t>
    </dgm:pt>
    <dgm:pt modelId="{DA305183-52C8-4372-968D-5FABC2586CFD}" type="parTrans" cxnId="{B35D6544-EE21-423C-B87F-A9D24513C756}">
      <dgm:prSet/>
      <dgm:spPr/>
      <dgm:t>
        <a:bodyPr/>
        <a:lstStyle/>
        <a:p>
          <a:endParaRPr lang="it-IT"/>
        </a:p>
      </dgm:t>
    </dgm:pt>
    <dgm:pt modelId="{98AF89A0-BB65-4E21-9C4B-5DB8DC5C2688}" type="sibTrans" cxnId="{B35D6544-EE21-423C-B87F-A9D24513C756}">
      <dgm:prSet/>
      <dgm:spPr/>
      <dgm:t>
        <a:bodyPr/>
        <a:lstStyle/>
        <a:p>
          <a:endParaRPr lang="it-IT"/>
        </a:p>
      </dgm:t>
    </dgm:pt>
    <dgm:pt modelId="{0E513AD9-6B07-4081-9A21-6E4DDDFE203A}">
      <dgm:prSet/>
      <dgm:spPr/>
      <dgm:t>
        <a:bodyPr/>
        <a:lstStyle/>
        <a:p>
          <a:r>
            <a:rPr lang="fr" dirty="0">
              <a:latin typeface="Open Sans" pitchFamily="2" charset="0"/>
              <a:ea typeface="Open Sans" pitchFamily="2" charset="0"/>
              <a:cs typeface="Open Sans" pitchFamily="2" charset="0"/>
            </a:rPr>
            <a:t>S'assure que la page Web du projet hébergée sur le site Web du programme est mise à jour conformément aux exigences de celui-ci</a:t>
          </a:r>
          <a:endParaRPr lang="it-IT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DB2B02DC-8101-4669-A7FD-0F6F4BAE3DC8}" type="parTrans" cxnId="{D3B18B2E-3D74-470C-8AC8-CDD3980C76B9}">
      <dgm:prSet/>
      <dgm:spPr/>
      <dgm:t>
        <a:bodyPr/>
        <a:lstStyle/>
        <a:p>
          <a:endParaRPr lang="it-IT"/>
        </a:p>
      </dgm:t>
    </dgm:pt>
    <dgm:pt modelId="{C0DF1759-EC18-439F-B316-764351ED4762}" type="sibTrans" cxnId="{D3B18B2E-3D74-470C-8AC8-CDD3980C76B9}">
      <dgm:prSet/>
      <dgm:spPr/>
      <dgm:t>
        <a:bodyPr/>
        <a:lstStyle/>
        <a:p>
          <a:endParaRPr lang="it-IT"/>
        </a:p>
      </dgm:t>
    </dgm:pt>
    <dgm:pt modelId="{01EB1294-E990-400E-A5AD-2BA53A28E737}">
      <dgm:prSet/>
      <dgm:spPr/>
      <dgm:t>
        <a:bodyPr/>
        <a:lstStyle/>
        <a:p>
          <a:r>
            <a:rPr lang="fr" dirty="0">
              <a:latin typeface="Open Sans" pitchFamily="2" charset="0"/>
              <a:ea typeface="Open Sans" pitchFamily="2" charset="0"/>
              <a:cs typeface="Open Sans" pitchFamily="2" charset="0"/>
            </a:rPr>
            <a:t>Responsable vis-à-vis de l'AG de toute réclamation d'un tiers pour violation des droits d'auteur</a:t>
          </a:r>
          <a:endParaRPr lang="it-IT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0E80E509-B2BC-4A4A-81EE-2D00F862AF79}" type="parTrans" cxnId="{FFE53D2A-6AA0-4AC4-B602-3A04F18C27D1}">
      <dgm:prSet/>
      <dgm:spPr/>
      <dgm:t>
        <a:bodyPr/>
        <a:lstStyle/>
        <a:p>
          <a:endParaRPr lang="it-IT"/>
        </a:p>
      </dgm:t>
    </dgm:pt>
    <dgm:pt modelId="{6B39C7F1-2529-4457-A6D0-19B5F1A87E01}" type="sibTrans" cxnId="{FFE53D2A-6AA0-4AC4-B602-3A04F18C27D1}">
      <dgm:prSet/>
      <dgm:spPr/>
      <dgm:t>
        <a:bodyPr/>
        <a:lstStyle/>
        <a:p>
          <a:endParaRPr lang="it-IT"/>
        </a:p>
      </dgm:t>
    </dgm:pt>
    <dgm:pt modelId="{572E3DDD-AD80-42C5-850C-26DE8E05164E}" type="pres">
      <dgm:prSet presAssocID="{BFDCF86B-8F28-4A46-9A14-D375FE8370F9}" presName="Name0" presStyleCnt="0">
        <dgm:presLayoutVars>
          <dgm:dir/>
          <dgm:animLvl val="lvl"/>
          <dgm:resizeHandles val="exact"/>
        </dgm:presLayoutVars>
      </dgm:prSet>
      <dgm:spPr/>
    </dgm:pt>
    <dgm:pt modelId="{36B7F6CB-A4D1-4FA5-B028-52223450B4F5}" type="pres">
      <dgm:prSet presAssocID="{131EF2A1-B681-44C1-A969-B1E368771B60}" presName="composite" presStyleCnt="0"/>
      <dgm:spPr/>
    </dgm:pt>
    <dgm:pt modelId="{7EE08053-1630-42AA-825B-35A3EED705D6}" type="pres">
      <dgm:prSet presAssocID="{131EF2A1-B681-44C1-A969-B1E368771B60}" presName="parTx" presStyleLbl="alignNode1" presStyleIdx="0" presStyleCnt="5">
        <dgm:presLayoutVars>
          <dgm:chMax val="0"/>
          <dgm:chPref val="0"/>
          <dgm:bulletEnabled val="1"/>
        </dgm:presLayoutVars>
      </dgm:prSet>
      <dgm:spPr/>
    </dgm:pt>
    <dgm:pt modelId="{EF2A9FA9-AC93-42D6-B39C-A57EB72F32F2}" type="pres">
      <dgm:prSet presAssocID="{131EF2A1-B681-44C1-A969-B1E368771B60}" presName="desTx" presStyleLbl="alignAccFollowNode1" presStyleIdx="0" presStyleCnt="5">
        <dgm:presLayoutVars>
          <dgm:bulletEnabled val="1"/>
        </dgm:presLayoutVars>
      </dgm:prSet>
      <dgm:spPr/>
    </dgm:pt>
    <dgm:pt modelId="{3B47AE5C-3D53-4502-B3BC-28331CE6A24D}" type="pres">
      <dgm:prSet presAssocID="{A4AB3682-E1CB-4948-A12B-E6044D097B05}" presName="space" presStyleCnt="0"/>
      <dgm:spPr/>
    </dgm:pt>
    <dgm:pt modelId="{33F37264-11CC-44DB-9ADE-CED443E8EDD6}" type="pres">
      <dgm:prSet presAssocID="{4401DB05-1439-4CC1-8C89-C3E0CB6FD92B}" presName="composite" presStyleCnt="0"/>
      <dgm:spPr/>
    </dgm:pt>
    <dgm:pt modelId="{FA46B953-AC12-4E94-B022-792494A2985F}" type="pres">
      <dgm:prSet presAssocID="{4401DB05-1439-4CC1-8C89-C3E0CB6FD92B}" presName="parTx" presStyleLbl="alignNode1" presStyleIdx="1" presStyleCnt="5">
        <dgm:presLayoutVars>
          <dgm:chMax val="0"/>
          <dgm:chPref val="0"/>
          <dgm:bulletEnabled val="1"/>
        </dgm:presLayoutVars>
      </dgm:prSet>
      <dgm:spPr/>
    </dgm:pt>
    <dgm:pt modelId="{A633FC62-B7A9-42D3-992C-4DC45E0BE301}" type="pres">
      <dgm:prSet presAssocID="{4401DB05-1439-4CC1-8C89-C3E0CB6FD92B}" presName="desTx" presStyleLbl="alignAccFollowNode1" presStyleIdx="1" presStyleCnt="5">
        <dgm:presLayoutVars>
          <dgm:bulletEnabled val="1"/>
        </dgm:presLayoutVars>
      </dgm:prSet>
      <dgm:spPr/>
    </dgm:pt>
    <dgm:pt modelId="{5A68A485-D6BE-41DE-928F-FA36CDECD3A9}" type="pres">
      <dgm:prSet presAssocID="{21EC3D2A-D934-4258-8F04-3EE7324354C5}" presName="space" presStyleCnt="0"/>
      <dgm:spPr/>
    </dgm:pt>
    <dgm:pt modelId="{64FBA3C5-DF11-4471-A17A-2566DAC3F2A6}" type="pres">
      <dgm:prSet presAssocID="{F520627B-A72F-4C92-869F-ED32FD8ACD08}" presName="composite" presStyleCnt="0"/>
      <dgm:spPr/>
    </dgm:pt>
    <dgm:pt modelId="{71A6ABE5-6061-45D7-9465-D19001A4E66D}" type="pres">
      <dgm:prSet presAssocID="{F520627B-A72F-4C92-869F-ED32FD8ACD08}" presName="parTx" presStyleLbl="alignNode1" presStyleIdx="2" presStyleCnt="5">
        <dgm:presLayoutVars>
          <dgm:chMax val="0"/>
          <dgm:chPref val="0"/>
          <dgm:bulletEnabled val="1"/>
        </dgm:presLayoutVars>
      </dgm:prSet>
      <dgm:spPr/>
    </dgm:pt>
    <dgm:pt modelId="{81AD8B22-2588-4068-A495-5AC0A0F6E129}" type="pres">
      <dgm:prSet presAssocID="{F520627B-A72F-4C92-869F-ED32FD8ACD08}" presName="desTx" presStyleLbl="alignAccFollowNode1" presStyleIdx="2" presStyleCnt="5">
        <dgm:presLayoutVars>
          <dgm:bulletEnabled val="1"/>
        </dgm:presLayoutVars>
      </dgm:prSet>
      <dgm:spPr/>
    </dgm:pt>
    <dgm:pt modelId="{77F2A3C3-9C35-4C6A-8D9F-5183F794D619}" type="pres">
      <dgm:prSet presAssocID="{CA37682D-3672-4B18-8CDF-27D92060B6E4}" presName="space" presStyleCnt="0"/>
      <dgm:spPr/>
    </dgm:pt>
    <dgm:pt modelId="{78E2416D-69B5-4AF2-824D-5558586377E5}" type="pres">
      <dgm:prSet presAssocID="{A7CC8145-8B55-4A20-8BE4-D14435DAB0B6}" presName="composite" presStyleCnt="0"/>
      <dgm:spPr/>
    </dgm:pt>
    <dgm:pt modelId="{F956C882-51F7-45BA-857E-7F7915118598}" type="pres">
      <dgm:prSet presAssocID="{A7CC8145-8B55-4A20-8BE4-D14435DAB0B6}" presName="parTx" presStyleLbl="alignNode1" presStyleIdx="3" presStyleCnt="5">
        <dgm:presLayoutVars>
          <dgm:chMax val="0"/>
          <dgm:chPref val="0"/>
          <dgm:bulletEnabled val="1"/>
        </dgm:presLayoutVars>
      </dgm:prSet>
      <dgm:spPr/>
    </dgm:pt>
    <dgm:pt modelId="{E402FDC4-2510-4C5B-9703-CECB1916EA5B}" type="pres">
      <dgm:prSet presAssocID="{A7CC8145-8B55-4A20-8BE4-D14435DAB0B6}" presName="desTx" presStyleLbl="alignAccFollowNode1" presStyleIdx="3" presStyleCnt="5">
        <dgm:presLayoutVars>
          <dgm:bulletEnabled val="1"/>
        </dgm:presLayoutVars>
      </dgm:prSet>
      <dgm:spPr/>
    </dgm:pt>
    <dgm:pt modelId="{CE675256-6CC2-45D1-9838-04691F0C1AEB}" type="pres">
      <dgm:prSet presAssocID="{4CB272EF-4C3C-4D69-AA2A-BD4896A947EA}" presName="space" presStyleCnt="0"/>
      <dgm:spPr/>
    </dgm:pt>
    <dgm:pt modelId="{787A5BF4-32A9-408F-BEEB-6B56D751D2D5}" type="pres">
      <dgm:prSet presAssocID="{C9952E16-ECD0-4045-9752-A09E1328C0DC}" presName="composite" presStyleCnt="0"/>
      <dgm:spPr/>
    </dgm:pt>
    <dgm:pt modelId="{AC9C3A21-72CB-4025-A5B3-BD19918E4F13}" type="pres">
      <dgm:prSet presAssocID="{C9952E16-ECD0-4045-9752-A09E1328C0DC}" presName="parTx" presStyleLbl="alignNode1" presStyleIdx="4" presStyleCnt="5">
        <dgm:presLayoutVars>
          <dgm:chMax val="0"/>
          <dgm:chPref val="0"/>
          <dgm:bulletEnabled val="1"/>
        </dgm:presLayoutVars>
      </dgm:prSet>
      <dgm:spPr/>
    </dgm:pt>
    <dgm:pt modelId="{28F975AD-5B46-42BA-AF69-AEEC2AB8D949}" type="pres">
      <dgm:prSet presAssocID="{C9952E16-ECD0-4045-9752-A09E1328C0DC}" presName="desTx" presStyleLbl="alignAccFollowNode1" presStyleIdx="4" presStyleCnt="5">
        <dgm:presLayoutVars>
          <dgm:bulletEnabled val="1"/>
        </dgm:presLayoutVars>
      </dgm:prSet>
      <dgm:spPr/>
    </dgm:pt>
  </dgm:ptLst>
  <dgm:cxnLst>
    <dgm:cxn modelId="{4FE40F13-F248-41B1-B181-6A0F755379FF}" type="presOf" srcId="{AEF0D1B5-011E-4CC4-AD19-00A10879F7B7}" destId="{28F975AD-5B46-42BA-AF69-AEEC2AB8D949}" srcOrd="0" destOrd="0" presId="urn:microsoft.com/office/officeart/2005/8/layout/hList1"/>
    <dgm:cxn modelId="{82C16F1B-23E5-44E6-ABFF-A2EA70D74DCC}" type="presOf" srcId="{08E5B686-9868-4825-AA0A-AB45ABB21692}" destId="{E402FDC4-2510-4C5B-9703-CECB1916EA5B}" srcOrd="0" destOrd="3" presId="urn:microsoft.com/office/officeart/2005/8/layout/hList1"/>
    <dgm:cxn modelId="{73276F1E-77B9-48F4-8345-ECA15D335601}" type="presOf" srcId="{C9952E16-ECD0-4045-9752-A09E1328C0DC}" destId="{AC9C3A21-72CB-4025-A5B3-BD19918E4F13}" srcOrd="0" destOrd="0" presId="urn:microsoft.com/office/officeart/2005/8/layout/hList1"/>
    <dgm:cxn modelId="{00C4F528-E86C-4F08-980A-96F35016DC81}" srcId="{F520627B-A72F-4C92-869F-ED32FD8ACD08}" destId="{CFDA4C40-6A6A-44E2-92B3-27921199963E}" srcOrd="3" destOrd="0" parTransId="{0A591CF7-6C70-4940-B2F3-140C3A45A471}" sibTransId="{92A7540B-36E0-4B1D-9962-8F772C05358D}"/>
    <dgm:cxn modelId="{FFE53D2A-6AA0-4AC4-B602-3A04F18C27D1}" srcId="{A7CC8145-8B55-4A20-8BE4-D14435DAB0B6}" destId="{01EB1294-E990-400E-A5AD-2BA53A28E737}" srcOrd="1" destOrd="0" parTransId="{0E80E509-B2BC-4A4A-81EE-2D00F862AF79}" sibTransId="{6B39C7F1-2529-4457-A6D0-19B5F1A87E01}"/>
    <dgm:cxn modelId="{D3B18B2E-3D74-470C-8AC8-CDD3980C76B9}" srcId="{A7CC8145-8B55-4A20-8BE4-D14435DAB0B6}" destId="{0E513AD9-6B07-4081-9A21-6E4DDDFE203A}" srcOrd="2" destOrd="0" parTransId="{DB2B02DC-8101-4669-A7FD-0F6F4BAE3DC8}" sibTransId="{C0DF1759-EC18-439F-B316-764351ED4762}"/>
    <dgm:cxn modelId="{EC5F9733-DD23-4D6A-8356-3DBF1455021F}" type="presOf" srcId="{4401DB05-1439-4CC1-8C89-C3E0CB6FD92B}" destId="{FA46B953-AC12-4E94-B022-792494A2985F}" srcOrd="0" destOrd="0" presId="urn:microsoft.com/office/officeart/2005/8/layout/hList1"/>
    <dgm:cxn modelId="{2DA75236-D2EF-411A-B85C-440D8F9C927B}" srcId="{F520627B-A72F-4C92-869F-ED32FD8ACD08}" destId="{11ACEAEE-9FC9-496D-920C-07986ACA2AAB}" srcOrd="0" destOrd="0" parTransId="{E8680A14-C821-4359-8A9B-0D2D2F7008ED}" sibTransId="{E0A80867-A3B6-463F-9809-EABF6776B694}"/>
    <dgm:cxn modelId="{AD061161-15BD-474B-87E0-9204C4614BC4}" type="presOf" srcId="{CFDA4C40-6A6A-44E2-92B3-27921199963E}" destId="{81AD8B22-2588-4068-A495-5AC0A0F6E129}" srcOrd="0" destOrd="3" presId="urn:microsoft.com/office/officeart/2005/8/layout/hList1"/>
    <dgm:cxn modelId="{15C1B263-26E2-4007-91F1-E0C8AB5AEDC3}" type="presOf" srcId="{2DA0DC25-1ADC-4065-85D1-4AB44C7E23B2}" destId="{81AD8B22-2588-4068-A495-5AC0A0F6E129}" srcOrd="0" destOrd="2" presId="urn:microsoft.com/office/officeart/2005/8/layout/hList1"/>
    <dgm:cxn modelId="{B35D6544-EE21-423C-B87F-A9D24513C756}" srcId="{A7CC8145-8B55-4A20-8BE4-D14435DAB0B6}" destId="{08E5B686-9868-4825-AA0A-AB45ABB21692}" srcOrd="3" destOrd="0" parTransId="{DA305183-52C8-4372-968D-5FABC2586CFD}" sibTransId="{98AF89A0-BB65-4E21-9C4B-5DB8DC5C2688}"/>
    <dgm:cxn modelId="{7EE7AA45-6DF4-44B0-8E6E-DAA6B16FE412}" srcId="{4401DB05-1439-4CC1-8C89-C3E0CB6FD92B}" destId="{4C5DEF24-BB16-4A92-B304-DA9B930CE84B}" srcOrd="1" destOrd="0" parTransId="{65676A86-A558-4E7A-BD4F-ABDB0D2A4D18}" sibTransId="{0526CBDD-1BC1-45E6-BBC8-2FB11D8B4F37}"/>
    <dgm:cxn modelId="{295C2D6C-ACB8-4972-B759-91E62651507D}" type="presOf" srcId="{0E513AD9-6B07-4081-9A21-6E4DDDFE203A}" destId="{E402FDC4-2510-4C5B-9703-CECB1916EA5B}" srcOrd="0" destOrd="2" presId="urn:microsoft.com/office/officeart/2005/8/layout/hList1"/>
    <dgm:cxn modelId="{65FCCE50-9B89-4598-A20D-CF82A283EBAE}" srcId="{C9952E16-ECD0-4045-9752-A09E1328C0DC}" destId="{AEF0D1B5-011E-4CC4-AD19-00A10879F7B7}" srcOrd="0" destOrd="0" parTransId="{DF6ED2DA-3E7D-4509-97A4-5C93E3DF8576}" sibTransId="{E8416667-A961-4DA9-A9D9-B25D93BD96F3}"/>
    <dgm:cxn modelId="{7A090B74-806D-4A7B-BA12-EB9EA2157F17}" type="presOf" srcId="{4C5DEF24-BB16-4A92-B304-DA9B930CE84B}" destId="{A633FC62-B7A9-42D3-992C-4DC45E0BE301}" srcOrd="0" destOrd="1" presId="urn:microsoft.com/office/officeart/2005/8/layout/hList1"/>
    <dgm:cxn modelId="{2A73F874-BFD2-477B-A1DC-329A038E7E3B}" type="presOf" srcId="{01EB1294-E990-400E-A5AD-2BA53A28E737}" destId="{E402FDC4-2510-4C5B-9703-CECB1916EA5B}" srcOrd="0" destOrd="1" presId="urn:microsoft.com/office/officeart/2005/8/layout/hList1"/>
    <dgm:cxn modelId="{8C9DC856-88B6-46B1-9CB8-961B634C1A30}" srcId="{131EF2A1-B681-44C1-A969-B1E368771B60}" destId="{390E3848-BACE-426E-843F-F4D14186F42F}" srcOrd="0" destOrd="0" parTransId="{832D5423-4A99-4F6B-B7E1-48699595AE6D}" sibTransId="{5435FB77-2BBA-4A15-BD60-69932C4B5E86}"/>
    <dgm:cxn modelId="{A666BD7B-8178-4BA7-8F12-79E681B9837F}" srcId="{BFDCF86B-8F28-4A46-9A14-D375FE8370F9}" destId="{131EF2A1-B681-44C1-A969-B1E368771B60}" srcOrd="0" destOrd="0" parTransId="{304B6A5F-9936-4A72-8424-555D4FBCD455}" sibTransId="{A4AB3682-E1CB-4948-A12B-E6044D097B05}"/>
    <dgm:cxn modelId="{D2AC7981-8767-45ED-83EA-30C40771025F}" type="presOf" srcId="{A7CC8145-8B55-4A20-8BE4-D14435DAB0B6}" destId="{F956C882-51F7-45BA-857E-7F7915118598}" srcOrd="0" destOrd="0" presId="urn:microsoft.com/office/officeart/2005/8/layout/hList1"/>
    <dgm:cxn modelId="{3040B587-6BBB-4973-9164-15B4F45E4F9B}" srcId="{F520627B-A72F-4C92-869F-ED32FD8ACD08}" destId="{01CC2FE3-498A-4487-ADF7-9383778C42BB}" srcOrd="1" destOrd="0" parTransId="{0685C88C-74B8-44DB-8AA7-D30F82A0C735}" sibTransId="{4E55D23E-A703-4F4E-B18A-B0F20B86ABA1}"/>
    <dgm:cxn modelId="{B5C3748A-AD2F-472B-83E9-251B62A66369}" srcId="{F520627B-A72F-4C92-869F-ED32FD8ACD08}" destId="{ABB166C2-0717-4A8B-990B-6A52BFF57DE7}" srcOrd="4" destOrd="0" parTransId="{4F0D2247-2BBF-4C49-BB2C-ED660C6E4187}" sibTransId="{30D6CA87-4C62-47E2-A8EC-5C0C47F7AE8A}"/>
    <dgm:cxn modelId="{22333191-80AC-40AE-B42A-097ADF1A19E8}" type="presOf" srcId="{ABB166C2-0717-4A8B-990B-6A52BFF57DE7}" destId="{81AD8B22-2588-4068-A495-5AC0A0F6E129}" srcOrd="0" destOrd="4" presId="urn:microsoft.com/office/officeart/2005/8/layout/hList1"/>
    <dgm:cxn modelId="{B96C9B9A-DAB8-4B00-8A48-33BA7D0F9E29}" srcId="{131EF2A1-B681-44C1-A969-B1E368771B60}" destId="{5F455FE9-74F1-4F99-AE7E-2BBBC1B655B4}" srcOrd="1" destOrd="0" parTransId="{496B6563-EA56-46D0-B8D9-F6E273D4ED5A}" sibTransId="{82ABE82B-E6A8-440E-9E44-4ED93473BED9}"/>
    <dgm:cxn modelId="{2CC03FA1-3DB6-4234-816B-51C4BC49CB17}" srcId="{F520627B-A72F-4C92-869F-ED32FD8ACD08}" destId="{2DA0DC25-1ADC-4065-85D1-4AB44C7E23B2}" srcOrd="2" destOrd="0" parTransId="{B8480906-A669-4EA5-B9B6-74A09C1ECE69}" sibTransId="{26141E4A-598C-4945-96D0-FC5492C82EBA}"/>
    <dgm:cxn modelId="{07F39CA1-F855-4DE2-93BE-9358CE090909}" srcId="{A7CC8145-8B55-4A20-8BE4-D14435DAB0B6}" destId="{81633BBF-A8F0-4E3E-BBA5-8339B05C1306}" srcOrd="0" destOrd="0" parTransId="{81229325-3B1E-4C15-AC46-21F091365122}" sibTransId="{C2144C0D-DC4C-4B4B-9D2B-92C5DFB4A629}"/>
    <dgm:cxn modelId="{071D35A2-9CDA-42F8-A7CE-A5721CAA4D1E}" type="presOf" srcId="{11ACEAEE-9FC9-496D-920C-07986ACA2AAB}" destId="{81AD8B22-2588-4068-A495-5AC0A0F6E129}" srcOrd="0" destOrd="0" presId="urn:microsoft.com/office/officeart/2005/8/layout/hList1"/>
    <dgm:cxn modelId="{1C9265A5-F9E1-4523-91B8-6E9A0CFB3CFA}" srcId="{C9952E16-ECD0-4045-9752-A09E1328C0DC}" destId="{D2354C00-6C84-43DA-98F2-BF19CE2588A4}" srcOrd="1" destOrd="0" parTransId="{284EA69A-B12F-4F02-A1DA-0778F1FBEBFC}" sibTransId="{172CC625-D183-4F3A-A88B-833B38BDAB15}"/>
    <dgm:cxn modelId="{9696C6A8-583D-43D3-A1FB-489F9A9FB7EA}" srcId="{BFDCF86B-8F28-4A46-9A14-D375FE8370F9}" destId="{C9952E16-ECD0-4045-9752-A09E1328C0DC}" srcOrd="4" destOrd="0" parTransId="{37C3514E-8426-4F86-8303-E99B0663F8E6}" sibTransId="{1EBF4247-5EB2-4573-86F0-4BE156F877BB}"/>
    <dgm:cxn modelId="{B844AAAF-784D-4A88-A32D-CE74D65AEDB0}" type="presOf" srcId="{01CC2FE3-498A-4487-ADF7-9383778C42BB}" destId="{81AD8B22-2588-4068-A495-5AC0A0F6E129}" srcOrd="0" destOrd="1" presId="urn:microsoft.com/office/officeart/2005/8/layout/hList1"/>
    <dgm:cxn modelId="{D08BE4B4-D722-4B4A-BD2D-7109554DA726}" srcId="{4401DB05-1439-4CC1-8C89-C3E0CB6FD92B}" destId="{4252A418-8BC0-48A9-98C8-7CD9063A0919}" srcOrd="0" destOrd="0" parTransId="{DC0DA148-C69D-4E3B-B78B-DF4A5AFD5E32}" sibTransId="{B4D027D5-0927-43C7-BAFF-8412C9A2AA92}"/>
    <dgm:cxn modelId="{80B655C2-9ADA-4EBC-8D4F-C9CFD9383998}" type="presOf" srcId="{131EF2A1-B681-44C1-A969-B1E368771B60}" destId="{7EE08053-1630-42AA-825B-35A3EED705D6}" srcOrd="0" destOrd="0" presId="urn:microsoft.com/office/officeart/2005/8/layout/hList1"/>
    <dgm:cxn modelId="{422AFFC7-40FB-4C14-B59C-93E4069A7A26}" srcId="{BFDCF86B-8F28-4A46-9A14-D375FE8370F9}" destId="{A7CC8145-8B55-4A20-8BE4-D14435DAB0B6}" srcOrd="3" destOrd="0" parTransId="{7088007A-AEC3-40BA-AAF9-9E7322B15DC4}" sibTransId="{4CB272EF-4C3C-4D69-AA2A-BD4896A947EA}"/>
    <dgm:cxn modelId="{C3F847D0-2810-4F41-9C84-A1178056A3C4}" type="presOf" srcId="{D2354C00-6C84-43DA-98F2-BF19CE2588A4}" destId="{28F975AD-5B46-42BA-AF69-AEEC2AB8D949}" srcOrd="0" destOrd="1" presId="urn:microsoft.com/office/officeart/2005/8/layout/hList1"/>
    <dgm:cxn modelId="{008D3ED1-3ED9-4D43-A3E5-DC871786BC96}" type="presOf" srcId="{5F455FE9-74F1-4F99-AE7E-2BBBC1B655B4}" destId="{EF2A9FA9-AC93-42D6-B39C-A57EB72F32F2}" srcOrd="0" destOrd="1" presId="urn:microsoft.com/office/officeart/2005/8/layout/hList1"/>
    <dgm:cxn modelId="{516673D9-04CB-45B3-A76F-FB8160C919C1}" type="presOf" srcId="{4252A418-8BC0-48A9-98C8-7CD9063A0919}" destId="{A633FC62-B7A9-42D3-992C-4DC45E0BE301}" srcOrd="0" destOrd="0" presId="urn:microsoft.com/office/officeart/2005/8/layout/hList1"/>
    <dgm:cxn modelId="{000AA7E0-9266-4F5B-95C1-D82A768DFB27}" type="presOf" srcId="{F520627B-A72F-4C92-869F-ED32FD8ACD08}" destId="{71A6ABE5-6061-45D7-9465-D19001A4E66D}" srcOrd="0" destOrd="0" presId="urn:microsoft.com/office/officeart/2005/8/layout/hList1"/>
    <dgm:cxn modelId="{220BE7E2-BF9D-42A7-8B25-305C9E78D91A}" srcId="{BFDCF86B-8F28-4A46-9A14-D375FE8370F9}" destId="{F520627B-A72F-4C92-869F-ED32FD8ACD08}" srcOrd="2" destOrd="0" parTransId="{1CDAEBEB-98F8-4D22-9B44-970AF74DEE7C}" sibTransId="{CA37682D-3672-4B18-8CDF-27D92060B6E4}"/>
    <dgm:cxn modelId="{0FBD89E3-B36D-4B5B-9FC1-ECF0B8D89F79}" type="presOf" srcId="{BFDCF86B-8F28-4A46-9A14-D375FE8370F9}" destId="{572E3DDD-AD80-42C5-850C-26DE8E05164E}" srcOrd="0" destOrd="0" presId="urn:microsoft.com/office/officeart/2005/8/layout/hList1"/>
    <dgm:cxn modelId="{BDD889F3-0523-4CEA-B018-6C914E799B1A}" type="presOf" srcId="{81633BBF-A8F0-4E3E-BBA5-8339B05C1306}" destId="{E402FDC4-2510-4C5B-9703-CECB1916EA5B}" srcOrd="0" destOrd="0" presId="urn:microsoft.com/office/officeart/2005/8/layout/hList1"/>
    <dgm:cxn modelId="{D9E38DF4-B814-4F80-970A-79C4CD16C3DB}" type="presOf" srcId="{390E3848-BACE-426E-843F-F4D14186F42F}" destId="{EF2A9FA9-AC93-42D6-B39C-A57EB72F32F2}" srcOrd="0" destOrd="0" presId="urn:microsoft.com/office/officeart/2005/8/layout/hList1"/>
    <dgm:cxn modelId="{50C159FE-E549-4885-BBCF-33D3A0A89319}" srcId="{BFDCF86B-8F28-4A46-9A14-D375FE8370F9}" destId="{4401DB05-1439-4CC1-8C89-C3E0CB6FD92B}" srcOrd="1" destOrd="0" parTransId="{90573C7F-34AF-4AA3-8C59-E7A7D6D621CD}" sibTransId="{21EC3D2A-D934-4258-8F04-3EE7324354C5}"/>
    <dgm:cxn modelId="{56D9A404-1D04-4E32-AB2D-78E025BC61C2}" type="presParOf" srcId="{572E3DDD-AD80-42C5-850C-26DE8E05164E}" destId="{36B7F6CB-A4D1-4FA5-B028-52223450B4F5}" srcOrd="0" destOrd="0" presId="urn:microsoft.com/office/officeart/2005/8/layout/hList1"/>
    <dgm:cxn modelId="{629C056E-EF3E-4AF6-8E91-03CC3218EAEE}" type="presParOf" srcId="{36B7F6CB-A4D1-4FA5-B028-52223450B4F5}" destId="{7EE08053-1630-42AA-825B-35A3EED705D6}" srcOrd="0" destOrd="0" presId="urn:microsoft.com/office/officeart/2005/8/layout/hList1"/>
    <dgm:cxn modelId="{BFABE1F0-694D-48A3-9A5D-0DE1E004EFAF}" type="presParOf" srcId="{36B7F6CB-A4D1-4FA5-B028-52223450B4F5}" destId="{EF2A9FA9-AC93-42D6-B39C-A57EB72F32F2}" srcOrd="1" destOrd="0" presId="urn:microsoft.com/office/officeart/2005/8/layout/hList1"/>
    <dgm:cxn modelId="{37F251AD-EE3D-41A9-B912-BA93DDE9154C}" type="presParOf" srcId="{572E3DDD-AD80-42C5-850C-26DE8E05164E}" destId="{3B47AE5C-3D53-4502-B3BC-28331CE6A24D}" srcOrd="1" destOrd="0" presId="urn:microsoft.com/office/officeart/2005/8/layout/hList1"/>
    <dgm:cxn modelId="{0F97B144-5D67-4ED9-9A40-9E626CC41970}" type="presParOf" srcId="{572E3DDD-AD80-42C5-850C-26DE8E05164E}" destId="{33F37264-11CC-44DB-9ADE-CED443E8EDD6}" srcOrd="2" destOrd="0" presId="urn:microsoft.com/office/officeart/2005/8/layout/hList1"/>
    <dgm:cxn modelId="{442240DC-C47C-4C69-A914-0E625FB59FD4}" type="presParOf" srcId="{33F37264-11CC-44DB-9ADE-CED443E8EDD6}" destId="{FA46B953-AC12-4E94-B022-792494A2985F}" srcOrd="0" destOrd="0" presId="urn:microsoft.com/office/officeart/2005/8/layout/hList1"/>
    <dgm:cxn modelId="{5DAAC791-F6C5-4FFB-A7A3-10D5625CAED0}" type="presParOf" srcId="{33F37264-11CC-44DB-9ADE-CED443E8EDD6}" destId="{A633FC62-B7A9-42D3-992C-4DC45E0BE301}" srcOrd="1" destOrd="0" presId="urn:microsoft.com/office/officeart/2005/8/layout/hList1"/>
    <dgm:cxn modelId="{DFF1A185-964E-42E1-8A1F-DA730906EE67}" type="presParOf" srcId="{572E3DDD-AD80-42C5-850C-26DE8E05164E}" destId="{5A68A485-D6BE-41DE-928F-FA36CDECD3A9}" srcOrd="3" destOrd="0" presId="urn:microsoft.com/office/officeart/2005/8/layout/hList1"/>
    <dgm:cxn modelId="{1BDDC8BF-6A1F-4EEF-BC20-F278C9AEF353}" type="presParOf" srcId="{572E3DDD-AD80-42C5-850C-26DE8E05164E}" destId="{64FBA3C5-DF11-4471-A17A-2566DAC3F2A6}" srcOrd="4" destOrd="0" presId="urn:microsoft.com/office/officeart/2005/8/layout/hList1"/>
    <dgm:cxn modelId="{0117B804-4EA9-4187-8399-DC9A22E7CA57}" type="presParOf" srcId="{64FBA3C5-DF11-4471-A17A-2566DAC3F2A6}" destId="{71A6ABE5-6061-45D7-9465-D19001A4E66D}" srcOrd="0" destOrd="0" presId="urn:microsoft.com/office/officeart/2005/8/layout/hList1"/>
    <dgm:cxn modelId="{28FC52C2-59C4-4C7D-984E-4347EC03869A}" type="presParOf" srcId="{64FBA3C5-DF11-4471-A17A-2566DAC3F2A6}" destId="{81AD8B22-2588-4068-A495-5AC0A0F6E129}" srcOrd="1" destOrd="0" presId="urn:microsoft.com/office/officeart/2005/8/layout/hList1"/>
    <dgm:cxn modelId="{1D061CC9-F9A7-418E-A735-EEA3CD38D7F7}" type="presParOf" srcId="{572E3DDD-AD80-42C5-850C-26DE8E05164E}" destId="{77F2A3C3-9C35-4C6A-8D9F-5183F794D619}" srcOrd="5" destOrd="0" presId="urn:microsoft.com/office/officeart/2005/8/layout/hList1"/>
    <dgm:cxn modelId="{60E842B0-4BD6-46F1-955F-DF04DC9779B3}" type="presParOf" srcId="{572E3DDD-AD80-42C5-850C-26DE8E05164E}" destId="{78E2416D-69B5-4AF2-824D-5558586377E5}" srcOrd="6" destOrd="0" presId="urn:microsoft.com/office/officeart/2005/8/layout/hList1"/>
    <dgm:cxn modelId="{8485C47F-C81D-402B-9A16-D219895C9007}" type="presParOf" srcId="{78E2416D-69B5-4AF2-824D-5558586377E5}" destId="{F956C882-51F7-45BA-857E-7F7915118598}" srcOrd="0" destOrd="0" presId="urn:microsoft.com/office/officeart/2005/8/layout/hList1"/>
    <dgm:cxn modelId="{681BED2F-BAF4-4641-BF31-F58CA98E01C1}" type="presParOf" srcId="{78E2416D-69B5-4AF2-824D-5558586377E5}" destId="{E402FDC4-2510-4C5B-9703-CECB1916EA5B}" srcOrd="1" destOrd="0" presId="urn:microsoft.com/office/officeart/2005/8/layout/hList1"/>
    <dgm:cxn modelId="{56FC91D4-5921-4C05-AB35-42658F6AAD8F}" type="presParOf" srcId="{572E3DDD-AD80-42C5-850C-26DE8E05164E}" destId="{CE675256-6CC2-45D1-9838-04691F0C1AEB}" srcOrd="7" destOrd="0" presId="urn:microsoft.com/office/officeart/2005/8/layout/hList1"/>
    <dgm:cxn modelId="{7C6A33E1-9B30-462E-AAAD-F33B89DCADCB}" type="presParOf" srcId="{572E3DDD-AD80-42C5-850C-26DE8E05164E}" destId="{787A5BF4-32A9-408F-BEEB-6B56D751D2D5}" srcOrd="8" destOrd="0" presId="urn:microsoft.com/office/officeart/2005/8/layout/hList1"/>
    <dgm:cxn modelId="{B927FDDA-D4B0-487C-B5CE-F519FB2FE65D}" type="presParOf" srcId="{787A5BF4-32A9-408F-BEEB-6B56D751D2D5}" destId="{AC9C3A21-72CB-4025-A5B3-BD19918E4F13}" srcOrd="0" destOrd="0" presId="urn:microsoft.com/office/officeart/2005/8/layout/hList1"/>
    <dgm:cxn modelId="{F26F06E5-A05D-4F90-8D82-AF080546657E}" type="presParOf" srcId="{787A5BF4-32A9-408F-BEEB-6B56D751D2D5}" destId="{28F975AD-5B46-42BA-AF69-AEEC2AB8D94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E08053-1630-42AA-825B-35A3EED705D6}">
      <dsp:nvSpPr>
        <dsp:cNvPr id="0" name=""/>
        <dsp:cNvSpPr/>
      </dsp:nvSpPr>
      <dsp:spPr>
        <a:xfrm>
          <a:off x="6631" y="140711"/>
          <a:ext cx="2542096" cy="76097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3200" b="1" kern="1200" dirty="0">
              <a:latin typeface="Open Sans" pitchFamily="2" charset="0"/>
              <a:ea typeface="Open Sans" pitchFamily="2" charset="0"/>
              <a:cs typeface="Open Sans" pitchFamily="2" charset="0"/>
            </a:rPr>
            <a:t>Légales</a:t>
          </a:r>
        </a:p>
      </dsp:txBody>
      <dsp:txXfrm>
        <a:off x="6631" y="140711"/>
        <a:ext cx="2542096" cy="760971"/>
      </dsp:txXfrm>
    </dsp:sp>
    <dsp:sp modelId="{EF2A9FA9-AC93-42D6-B39C-A57EB72F32F2}">
      <dsp:nvSpPr>
        <dsp:cNvPr id="0" name=""/>
        <dsp:cNvSpPr/>
      </dsp:nvSpPr>
      <dsp:spPr>
        <a:xfrm>
          <a:off x="6631" y="901683"/>
          <a:ext cx="2542096" cy="4541916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" sz="1500" kern="1200" noProof="0" dirty="0">
              <a:latin typeface="Open Sans" pitchFamily="2" charset="0"/>
              <a:ea typeface="Open Sans" pitchFamily="2" charset="0"/>
              <a:cs typeface="Open Sans" pitchFamily="2" charset="0"/>
            </a:rPr>
            <a:t>Signe le contrat de subvention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" sz="1500" kern="1200" noProof="0" dirty="0">
              <a:latin typeface="Open Sans" pitchFamily="2" charset="0"/>
              <a:ea typeface="Open Sans" pitchFamily="2" charset="0"/>
              <a:cs typeface="Open Sans" pitchFamily="2" charset="0"/>
            </a:rPr>
            <a:t>Assumer la responsabilité globale du projet vis-à-vis de l'Autorité de gestion (AG)</a:t>
          </a:r>
        </a:p>
      </dsp:txBody>
      <dsp:txXfrm>
        <a:off x="6631" y="901683"/>
        <a:ext cx="2542096" cy="4541916"/>
      </dsp:txXfrm>
    </dsp:sp>
    <dsp:sp modelId="{FA46B953-AC12-4E94-B022-792494A2985F}">
      <dsp:nvSpPr>
        <dsp:cNvPr id="0" name=""/>
        <dsp:cNvSpPr/>
      </dsp:nvSpPr>
      <dsp:spPr>
        <a:xfrm>
          <a:off x="2904621" y="140711"/>
          <a:ext cx="2542096" cy="76097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117856" rIns="206248" bIns="117856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2900" b="1" kern="1200" dirty="0">
              <a:solidFill>
                <a:srgbClr val="FFFFFF"/>
              </a:solidFill>
              <a:latin typeface="Open Sans" pitchFamily="2" charset="0"/>
              <a:ea typeface="Open Sans" pitchFamily="2" charset="0"/>
              <a:cs typeface="Open Sans" pitchFamily="2" charset="0"/>
            </a:rPr>
            <a:t>Financières</a:t>
          </a:r>
        </a:p>
      </dsp:txBody>
      <dsp:txXfrm>
        <a:off x="2904621" y="140711"/>
        <a:ext cx="2542096" cy="760971"/>
      </dsp:txXfrm>
    </dsp:sp>
    <dsp:sp modelId="{A633FC62-B7A9-42D3-992C-4DC45E0BE301}">
      <dsp:nvSpPr>
        <dsp:cNvPr id="0" name=""/>
        <dsp:cNvSpPr/>
      </dsp:nvSpPr>
      <dsp:spPr>
        <a:xfrm>
          <a:off x="2904621" y="901683"/>
          <a:ext cx="2542096" cy="4541916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" sz="1500" kern="1200" dirty="0">
              <a:latin typeface="Open Sans" pitchFamily="2" charset="0"/>
              <a:ea typeface="Open Sans" pitchFamily="2" charset="0"/>
              <a:cs typeface="Open Sans" pitchFamily="2" charset="0"/>
            </a:rPr>
            <a:t>Gère l’attribution et la </a:t>
          </a:r>
          <a:r>
            <a:rPr lang="fr" sz="1500" kern="1200">
              <a:latin typeface="Open Sans" pitchFamily="2" charset="0"/>
              <a:ea typeface="Open Sans" pitchFamily="2" charset="0"/>
              <a:cs typeface="Open Sans" pitchFamily="2" charset="0"/>
            </a:rPr>
            <a:t>répartition du financement </a:t>
          </a:r>
          <a:r>
            <a:rPr lang="fr" sz="1500" kern="1200" dirty="0">
              <a:latin typeface="Open Sans" pitchFamily="2" charset="0"/>
              <a:ea typeface="Open Sans" pitchFamily="2" charset="0"/>
              <a:cs typeface="Open Sans" pitchFamily="2" charset="0"/>
            </a:rPr>
            <a:t>entre les partenaires</a:t>
          </a:r>
          <a:endParaRPr lang="it-IT" sz="1500" kern="1200" dirty="0">
            <a:latin typeface="Open Sans" pitchFamily="2" charset="0"/>
            <a:ea typeface="Open Sans" pitchFamily="2" charset="0"/>
            <a:cs typeface="Open Sans" pitchFamily="2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" sz="1500" kern="1200" dirty="0">
              <a:latin typeface="Open Sans" pitchFamily="2" charset="0"/>
              <a:ea typeface="Open Sans" pitchFamily="2" charset="0"/>
              <a:cs typeface="Open Sans" pitchFamily="2" charset="0"/>
            </a:rPr>
            <a:t>Récupère et rembourse les fonds inutilisés ou dus à l’Autorité de gestion</a:t>
          </a:r>
          <a:endParaRPr lang="it-IT" sz="1500" kern="1200" dirty="0">
            <a:latin typeface="Open Sans" pitchFamily="2" charset="0"/>
            <a:ea typeface="Open Sans" pitchFamily="2" charset="0"/>
            <a:cs typeface="Open Sans" pitchFamily="2" charset="0"/>
          </a:endParaRPr>
        </a:p>
      </dsp:txBody>
      <dsp:txXfrm>
        <a:off x="2904621" y="901683"/>
        <a:ext cx="2542096" cy="4541916"/>
      </dsp:txXfrm>
    </dsp:sp>
    <dsp:sp modelId="{71A6ABE5-6061-45D7-9465-D19001A4E66D}">
      <dsp:nvSpPr>
        <dsp:cNvPr id="0" name=""/>
        <dsp:cNvSpPr/>
      </dsp:nvSpPr>
      <dsp:spPr>
        <a:xfrm>
          <a:off x="5802612" y="140711"/>
          <a:ext cx="2542096" cy="76097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2400" b="1" kern="1200" dirty="0">
              <a:solidFill>
                <a:srgbClr val="FFFFFF"/>
              </a:solidFill>
              <a:latin typeface="Open Sans" pitchFamily="2" charset="0"/>
              <a:ea typeface="Open Sans" pitchFamily="2" charset="0"/>
              <a:cs typeface="Open Sans" pitchFamily="2" charset="0"/>
            </a:rPr>
            <a:t>Coordination</a:t>
          </a:r>
        </a:p>
      </dsp:txBody>
      <dsp:txXfrm>
        <a:off x="5802612" y="140711"/>
        <a:ext cx="2542096" cy="760971"/>
      </dsp:txXfrm>
    </dsp:sp>
    <dsp:sp modelId="{81AD8B22-2588-4068-A495-5AC0A0F6E129}">
      <dsp:nvSpPr>
        <dsp:cNvPr id="0" name=""/>
        <dsp:cNvSpPr/>
      </dsp:nvSpPr>
      <dsp:spPr>
        <a:xfrm>
          <a:off x="5802612" y="901683"/>
          <a:ext cx="2542096" cy="4541916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" sz="1500" kern="1200" dirty="0">
              <a:latin typeface="Open Sans" pitchFamily="2" charset="0"/>
              <a:ea typeface="Open Sans" pitchFamily="2" charset="0"/>
              <a:cs typeface="Open Sans" pitchFamily="2" charset="0"/>
            </a:rPr>
            <a:t>Établit une communication appropriée avec et entre les partenaires du projet</a:t>
          </a:r>
          <a:endParaRPr lang="it-IT" sz="1500" kern="1200" dirty="0">
            <a:latin typeface="Open Sans" pitchFamily="2" charset="0"/>
            <a:ea typeface="Open Sans" pitchFamily="2" charset="0"/>
            <a:cs typeface="Open Sans" pitchFamily="2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" sz="1500" kern="1200" dirty="0">
              <a:latin typeface="Open Sans" pitchFamily="2" charset="0"/>
              <a:ea typeface="Open Sans" pitchFamily="2" charset="0"/>
              <a:cs typeface="Open Sans" pitchFamily="2" charset="0"/>
            </a:rPr>
            <a:t>Met en place un système de contrôle pour une gestion administrative et financière efficace, ainsi que pour un suivi optimum du projet et un système d'évaluation adéquat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it-IT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it-IT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it-IT" sz="1500" kern="1200" dirty="0"/>
        </a:p>
      </dsp:txBody>
      <dsp:txXfrm>
        <a:off x="5802612" y="901683"/>
        <a:ext cx="2542096" cy="4541916"/>
      </dsp:txXfrm>
    </dsp:sp>
    <dsp:sp modelId="{F956C882-51F7-45BA-857E-7F7915118598}">
      <dsp:nvSpPr>
        <dsp:cNvPr id="0" name=""/>
        <dsp:cNvSpPr/>
      </dsp:nvSpPr>
      <dsp:spPr>
        <a:xfrm>
          <a:off x="8700602" y="140711"/>
          <a:ext cx="2542096" cy="76097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2000" b="1" kern="1200" dirty="0">
              <a:solidFill>
                <a:srgbClr val="FFFFFF"/>
              </a:solidFill>
              <a:latin typeface="Open Sans" pitchFamily="2" charset="0"/>
              <a:ea typeface="Open Sans" pitchFamily="2" charset="0"/>
              <a:cs typeface="Open Sans" pitchFamily="2" charset="0"/>
            </a:rPr>
            <a:t>Communication</a:t>
          </a:r>
        </a:p>
      </dsp:txBody>
      <dsp:txXfrm>
        <a:off x="8700602" y="140711"/>
        <a:ext cx="2542096" cy="760971"/>
      </dsp:txXfrm>
    </dsp:sp>
    <dsp:sp modelId="{E402FDC4-2510-4C5B-9703-CECB1916EA5B}">
      <dsp:nvSpPr>
        <dsp:cNvPr id="0" name=""/>
        <dsp:cNvSpPr/>
      </dsp:nvSpPr>
      <dsp:spPr>
        <a:xfrm>
          <a:off x="8700602" y="901683"/>
          <a:ext cx="2542096" cy="4541916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" sz="1500" kern="1200" dirty="0">
              <a:latin typeface="Open Sans" pitchFamily="2" charset="0"/>
              <a:ea typeface="Open Sans" pitchFamily="2" charset="0"/>
              <a:cs typeface="Open Sans" pitchFamily="2" charset="0"/>
            </a:rPr>
            <a:t>S'assure que toute activité liée à du matériel, y compris celles des partenaires, est conforme aux règles de visibilité</a:t>
          </a:r>
          <a:endParaRPr lang="it-IT" sz="1500" kern="1200" dirty="0">
            <a:latin typeface="Open Sans" pitchFamily="2" charset="0"/>
            <a:ea typeface="Open Sans" pitchFamily="2" charset="0"/>
            <a:cs typeface="Open Sans" pitchFamily="2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" sz="1500" kern="1200" dirty="0">
              <a:latin typeface="Open Sans" pitchFamily="2" charset="0"/>
              <a:ea typeface="Open Sans" pitchFamily="2" charset="0"/>
              <a:cs typeface="Open Sans" pitchFamily="2" charset="0"/>
            </a:rPr>
            <a:t>Responsable vis-à-vis de l'AG de toute réclamation d'un tiers pour violation des droits d'auteur</a:t>
          </a:r>
          <a:endParaRPr lang="it-IT" sz="1500" kern="1200" dirty="0">
            <a:latin typeface="Open Sans" pitchFamily="2" charset="0"/>
            <a:ea typeface="Open Sans" pitchFamily="2" charset="0"/>
            <a:cs typeface="Open Sans" pitchFamily="2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" sz="1500" kern="1200" dirty="0">
              <a:latin typeface="Open Sans" pitchFamily="2" charset="0"/>
              <a:ea typeface="Open Sans" pitchFamily="2" charset="0"/>
              <a:cs typeface="Open Sans" pitchFamily="2" charset="0"/>
            </a:rPr>
            <a:t>S'assure que la page Web du projet hébergée sur le site Web du programme est mise à jour conformément aux exigences de celui-ci</a:t>
          </a:r>
          <a:endParaRPr lang="it-IT" sz="1500" kern="1200" dirty="0">
            <a:latin typeface="Open Sans" pitchFamily="2" charset="0"/>
            <a:ea typeface="Open Sans" pitchFamily="2" charset="0"/>
            <a:cs typeface="Open Sans" pitchFamily="2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it-IT" sz="1500" kern="1200" dirty="0"/>
        </a:p>
      </dsp:txBody>
      <dsp:txXfrm>
        <a:off x="8700602" y="901683"/>
        <a:ext cx="2542096" cy="4541916"/>
      </dsp:txXfrm>
    </dsp:sp>
    <dsp:sp modelId="{AC9C3A21-72CB-4025-A5B3-BD19918E4F13}">
      <dsp:nvSpPr>
        <dsp:cNvPr id="0" name=""/>
        <dsp:cNvSpPr/>
      </dsp:nvSpPr>
      <dsp:spPr>
        <a:xfrm>
          <a:off x="11598592" y="140711"/>
          <a:ext cx="2542096" cy="760971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2000" b="1" kern="1200" dirty="0">
              <a:solidFill>
                <a:srgbClr val="FFFFFF"/>
              </a:solidFill>
              <a:latin typeface="Open Sans" pitchFamily="2" charset="0"/>
              <a:ea typeface="Open Sans" pitchFamily="2" charset="0"/>
              <a:cs typeface="Open Sans" pitchFamily="2" charset="0"/>
            </a:rPr>
            <a:t>Rapports</a:t>
          </a:r>
        </a:p>
      </dsp:txBody>
      <dsp:txXfrm>
        <a:off x="11598592" y="140711"/>
        <a:ext cx="2542096" cy="760971"/>
      </dsp:txXfrm>
    </dsp:sp>
    <dsp:sp modelId="{28F975AD-5B46-42BA-AF69-AEEC2AB8D949}">
      <dsp:nvSpPr>
        <dsp:cNvPr id="0" name=""/>
        <dsp:cNvSpPr/>
      </dsp:nvSpPr>
      <dsp:spPr>
        <a:xfrm>
          <a:off x="11598592" y="901683"/>
          <a:ext cx="2542096" cy="4541916"/>
        </a:xfrm>
        <a:prstGeom prst="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" sz="1500" kern="1200" noProof="0" dirty="0">
              <a:latin typeface="Open Sans" pitchFamily="2" charset="0"/>
              <a:ea typeface="Open Sans" pitchFamily="2" charset="0"/>
              <a:cs typeface="Open Sans" pitchFamily="2" charset="0"/>
            </a:rPr>
            <a:t>Assure la soumission en temps opportun des rapports narratifs et financiers à l’Autorité de gestion.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" sz="1500" kern="1200" noProof="0" dirty="0">
              <a:latin typeface="Open Sans" pitchFamily="2" charset="0"/>
              <a:ea typeface="Open Sans" pitchFamily="2" charset="0"/>
              <a:cs typeface="Open Sans" pitchFamily="2" charset="0"/>
            </a:rPr>
            <a:t>Gère les demandes de paiement à l’Autorité de gestion</a:t>
          </a:r>
        </a:p>
      </dsp:txBody>
      <dsp:txXfrm>
        <a:off x="11598592" y="901683"/>
        <a:ext cx="2542096" cy="45419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5T16:51:13.01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5T16:51:56.30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5T16:52:23.83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5T16:52:25.71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5T16:52:27.81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5T16:53:57.83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5T16:53:58.65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38715C-5FFC-8B4D-8C28-DC944F05C71A}" type="datetimeFigureOut">
              <a:rPr lang="en-FR" smtClean="0"/>
              <a:t>02/21/2024</a:t>
            </a:fld>
            <a:endParaRPr lang="en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36613" y="1143000"/>
            <a:ext cx="5184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2B941C-5C69-5947-8C97-A6FF44719B5D}" type="slidenum">
              <a:rPr lang="en-FR" smtClean="0"/>
              <a:t>‹N›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782637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7630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1pPr>
    <a:lvl2pPr marL="578815" algn="l" defTabSz="1157630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2pPr>
    <a:lvl3pPr marL="1157630" algn="l" defTabSz="1157630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3pPr>
    <a:lvl4pPr marL="1736446" algn="l" defTabSz="1157630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4pPr>
    <a:lvl5pPr marL="2315261" algn="l" defTabSz="1157630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5pPr>
    <a:lvl6pPr marL="2894076" algn="l" defTabSz="1157630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6pPr>
    <a:lvl7pPr marL="3472891" algn="l" defTabSz="1157630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7pPr>
    <a:lvl8pPr marL="4051706" algn="l" defTabSz="1157630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8pPr>
    <a:lvl9pPr marL="4630522" algn="l" defTabSz="1157630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2B941C-5C69-5947-8C97-A6FF44719B5D}" type="slidenum">
              <a:rPr lang="en-FR" smtClean="0"/>
              <a:t>1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08796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39EA6532-CA9A-C958-1235-92B880BFA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856" y="3054474"/>
            <a:ext cx="13804025" cy="17399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>
              <a:defRPr sz="5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FR" dirty="0"/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86A8328D-D743-93C4-E815-E8AA00F7BB2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693" y="4860757"/>
            <a:ext cx="13804025" cy="24514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3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400"/>
            </a:lvl2pPr>
            <a:lvl3pPr>
              <a:defRPr sz="2400"/>
            </a:lvl3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3994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86D33A-E390-3D4F-6ABE-0E266900F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5202" y="3103029"/>
            <a:ext cx="8816868" cy="1757389"/>
          </a:xfrm>
          <a:prstGeom prst="rect">
            <a:avLst/>
          </a:prstGeom>
        </p:spPr>
        <p:txBody>
          <a:bodyPr anchor="b"/>
          <a:lstStyle>
            <a:lvl1pPr>
              <a:defRPr sz="5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FR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65C966-B34F-9475-F80E-76C6AB219A1B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973969" y="9278312"/>
            <a:ext cx="1688101" cy="479425"/>
          </a:xfrm>
          <a:prstGeom prst="rect">
            <a:avLst/>
          </a:prstGeom>
        </p:spPr>
        <p:txBody>
          <a:bodyPr/>
          <a:lstStyle/>
          <a:p>
            <a:fld id="{257C4484-84D2-FB42-946F-B9793ADC6846}" type="datetimeFigureOut">
              <a:rPr lang="en-FR" smtClean="0"/>
              <a:pPr/>
              <a:t>02/21/2024</a:t>
            </a:fld>
            <a:endParaRPr lang="en-FR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992B47C-C369-A817-0B80-4AF713CEF594}"/>
              </a:ext>
            </a:extLst>
          </p:cNvPr>
          <p:cNvCxnSpPr>
            <a:cxnSpLocks/>
          </p:cNvCxnSpPr>
          <p:nvPr userDrawn="1"/>
        </p:nvCxnSpPr>
        <p:spPr>
          <a:xfrm>
            <a:off x="845202" y="5077324"/>
            <a:ext cx="8816868" cy="0"/>
          </a:xfrm>
          <a:prstGeom prst="line">
            <a:avLst/>
          </a:prstGeom>
          <a:ln>
            <a:solidFill>
              <a:srgbClr val="0D41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5F980DD-4365-29B3-415F-70EF4E9B53A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44884" y="5294228"/>
            <a:ext cx="8816868" cy="1106488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566974" indent="0">
              <a:buNone/>
              <a:defRPr/>
            </a:lvl2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77914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AE851F9-FDD2-C604-F68A-48E68642AC9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214CBB9-F9DB-A062-1CF2-2E335D21E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679" y="729606"/>
            <a:ext cx="13631463" cy="593506"/>
          </a:xfrm>
          <a:prstGeom prst="rect">
            <a:avLst/>
          </a:prstGeom>
        </p:spPr>
        <p:txBody>
          <a:bodyPr/>
          <a:lstStyle>
            <a:lvl1pPr>
              <a:defRPr sz="4000" cap="small" baseline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FR" dirty="0"/>
          </a:p>
        </p:txBody>
      </p:sp>
      <p:sp>
        <p:nvSpPr>
          <p:cNvPr id="5" name="Content Placeholder 7">
            <a:extLst>
              <a:ext uri="{FF2B5EF4-FFF2-40B4-BE49-F238E27FC236}">
                <a16:creationId xmlns:a16="http://schemas.microsoft.com/office/drawing/2014/main" id="{FBB100FB-3A45-2434-9E9D-919CA7CD866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43209" y="2646947"/>
            <a:ext cx="13632934" cy="4538785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 sz="18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790EB919-A881-33CD-3212-EB8C9426A67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43208" y="1350006"/>
            <a:ext cx="13631463" cy="990600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400"/>
            </a:lvl2pPr>
            <a:lvl3pPr marL="1133947" indent="0">
              <a:buNone/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2513490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826A509-4B2F-A394-83C9-58980227E93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Content Placeholder 8">
            <a:extLst>
              <a:ext uri="{FF2B5EF4-FFF2-40B4-BE49-F238E27FC236}">
                <a16:creationId xmlns:a16="http://schemas.microsoft.com/office/drawing/2014/main" id="{873A7D5A-DFE6-99DA-2FDB-0AEADAA327B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974543" y="1745672"/>
            <a:ext cx="7401600" cy="5430380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 sz="18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5" name="Text Placeholder 10">
            <a:extLst>
              <a:ext uri="{FF2B5EF4-FFF2-40B4-BE49-F238E27FC236}">
                <a16:creationId xmlns:a16="http://schemas.microsoft.com/office/drawing/2014/main" id="{693945F4-A905-06E2-988E-B22BECCDBA5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43208" y="1745672"/>
            <a:ext cx="5854816" cy="5430379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 sz="18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FR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E444F1A-5CD3-5F0E-958B-E65CCD094A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679" y="729606"/>
            <a:ext cx="13631463" cy="593506"/>
          </a:xfrm>
          <a:prstGeom prst="rect">
            <a:avLst/>
          </a:prstGeom>
        </p:spPr>
        <p:txBody>
          <a:bodyPr/>
          <a:lstStyle>
            <a:lvl1pPr>
              <a:defRPr sz="4000" cap="small" baseline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2693732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6E6C7-1E17-F5F3-7687-FBFD6F5527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6633" y="3579019"/>
            <a:ext cx="6958330" cy="1739900"/>
          </a:xfrm>
          <a:prstGeom prst="rect">
            <a:avLst/>
          </a:prstGeom>
        </p:spPr>
        <p:txBody>
          <a:bodyPr anchor="b"/>
          <a:lstStyle>
            <a:lvl1pPr>
              <a:defRPr sz="48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7D3919-75D9-9683-61E8-11A68CE75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C4484-84D2-FB42-946F-B9793ADC6846}" type="datetimeFigureOut">
              <a:rPr lang="en-FR" smtClean="0"/>
              <a:pPr/>
              <a:t>02/21/2024</a:t>
            </a:fld>
            <a:endParaRPr lang="en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95972E-A3AA-3BAF-A9D7-DC6433D19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434277-60FC-4524-6085-A1DDC8FD857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996632" y="5730240"/>
            <a:ext cx="6958331" cy="156464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/>
            </a:lvl4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96497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3" Type="http://schemas.openxmlformats.org/officeDocument/2006/relationships/theme" Target="../theme/theme1.xml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png"/><Relationship Id="rId14" Type="http://schemas.openxmlformats.org/officeDocument/2006/relationships/image" Target="../media/image1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heme" Target="../theme/theme2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1.jp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in a circle&#10;&#10;Description automatically generated with low confidence">
            <a:extLst>
              <a:ext uri="{FF2B5EF4-FFF2-40B4-BE49-F238E27FC236}">
                <a16:creationId xmlns:a16="http://schemas.microsoft.com/office/drawing/2014/main" id="{E1EDC037-CF91-3C37-2A36-A1739F0CD69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20000"/>
          </a:blip>
          <a:stretch>
            <a:fillRect/>
          </a:stretch>
        </p:blipFill>
        <p:spPr>
          <a:xfrm>
            <a:off x="10004675" y="-2297816"/>
            <a:ext cx="7640320" cy="728077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963D9C6-6EA7-CE77-066B-0FA15BD42CE7}"/>
              </a:ext>
            </a:extLst>
          </p:cNvPr>
          <p:cNvPicPr>
            <a:picLocks/>
          </p:cNvPicPr>
          <p:nvPr userDrawn="1"/>
        </p:nvPicPr>
        <p:blipFill rotWithShape="1">
          <a:blip r:embed="rId5"/>
          <a:srcRect r="1634"/>
          <a:stretch/>
        </p:blipFill>
        <p:spPr>
          <a:xfrm>
            <a:off x="3287486" y="7478379"/>
            <a:ext cx="11281245" cy="742356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696AA7BE-EA58-1958-0349-3D222E981821}"/>
              </a:ext>
            </a:extLst>
          </p:cNvPr>
          <p:cNvGrpSpPr/>
          <p:nvPr userDrawn="1"/>
        </p:nvGrpSpPr>
        <p:grpSpPr>
          <a:xfrm>
            <a:off x="10946990" y="8030443"/>
            <a:ext cx="3466463" cy="702921"/>
            <a:chOff x="12369305" y="8322146"/>
            <a:chExt cx="2130413" cy="432000"/>
          </a:xfrm>
        </p:grpSpPr>
        <p:pic>
          <p:nvPicPr>
            <p:cNvPr id="21" name="Picture 20" descr="A logo of a cloud&#10;&#10;Description automatically generated with low confidence">
              <a:extLst>
                <a:ext uri="{FF2B5EF4-FFF2-40B4-BE49-F238E27FC236}">
                  <a16:creationId xmlns:a16="http://schemas.microsoft.com/office/drawing/2014/main" id="{53C60A92-40B6-79A4-C4FF-28A6174A2F9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>
            <a:xfrm>
              <a:off x="12369305" y="8322146"/>
              <a:ext cx="432000" cy="432000"/>
            </a:xfrm>
            <a:prstGeom prst="rect">
              <a:avLst/>
            </a:prstGeom>
          </p:spPr>
        </p:pic>
        <p:pic>
          <p:nvPicPr>
            <p:cNvPr id="22" name="Picture 21" descr="A green circle with white lines on it&#10;&#10;Description automatically generated with low confidence">
              <a:extLst>
                <a:ext uri="{FF2B5EF4-FFF2-40B4-BE49-F238E27FC236}">
                  <a16:creationId xmlns:a16="http://schemas.microsoft.com/office/drawing/2014/main" id="{6306DE90-3047-5EE1-3D6C-0A89B36E433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>
            <a:xfrm>
              <a:off x="12935443" y="8322146"/>
              <a:ext cx="432000" cy="432000"/>
            </a:xfrm>
            <a:prstGeom prst="rect">
              <a:avLst/>
            </a:prstGeom>
          </p:spPr>
        </p:pic>
        <p:pic>
          <p:nvPicPr>
            <p:cNvPr id="23" name="Picture 22" descr="A group of people in a circle&#10;&#10;Description automatically generated with medium confidence">
              <a:extLst>
                <a:ext uri="{FF2B5EF4-FFF2-40B4-BE49-F238E27FC236}">
                  <a16:creationId xmlns:a16="http://schemas.microsoft.com/office/drawing/2014/main" id="{DFC6F898-72C4-DAD7-CC6B-A73B6FDFA7B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/>
            <a:stretch>
              <a:fillRect/>
            </a:stretch>
          </p:blipFill>
          <p:spPr>
            <a:xfrm>
              <a:off x="13501581" y="8322146"/>
              <a:ext cx="432000" cy="432000"/>
            </a:xfrm>
            <a:prstGeom prst="rect">
              <a:avLst/>
            </a:prstGeom>
          </p:spPr>
        </p:pic>
        <p:pic>
          <p:nvPicPr>
            <p:cNvPr id="24" name="Picture 23" descr="A blue circle with white outline of a building and a flag&#10;&#10;Description automatically generated with low confidence">
              <a:extLst>
                <a:ext uri="{FF2B5EF4-FFF2-40B4-BE49-F238E27FC236}">
                  <a16:creationId xmlns:a16="http://schemas.microsoft.com/office/drawing/2014/main" id="{C79B7DA2-C3FB-2096-D36E-0D491EA8A2A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/>
            <a:stretch>
              <a:fillRect/>
            </a:stretch>
          </p:blipFill>
          <p:spPr>
            <a:xfrm>
              <a:off x="14067718" y="8322146"/>
              <a:ext cx="432000" cy="432000"/>
            </a:xfrm>
            <a:prstGeom prst="rect">
              <a:avLst/>
            </a:prstGeom>
          </p:spPr>
        </p:pic>
      </p:grpSp>
      <p:pic>
        <p:nvPicPr>
          <p:cNvPr id="5" name="Picture 4" descr="A picture containing symbol, emblem, logo, trademark&#10;&#10;Description automatically generated">
            <a:extLst>
              <a:ext uri="{FF2B5EF4-FFF2-40B4-BE49-F238E27FC236}">
                <a16:creationId xmlns:a16="http://schemas.microsoft.com/office/drawing/2014/main" id="{20912322-20BD-2316-D978-4818827E4854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3643359" y="7947327"/>
            <a:ext cx="1888895" cy="799148"/>
          </a:xfrm>
          <a:prstGeom prst="rect">
            <a:avLst/>
          </a:prstGeom>
        </p:spPr>
      </p:pic>
      <p:pic>
        <p:nvPicPr>
          <p:cNvPr id="11" name="Picture 10" descr="A black background with red text&#10;&#10;Description automatically generated with low confidence">
            <a:extLst>
              <a:ext uri="{FF2B5EF4-FFF2-40B4-BE49-F238E27FC236}">
                <a16:creationId xmlns:a16="http://schemas.microsoft.com/office/drawing/2014/main" id="{A65E426D-A1EB-D1D4-46DF-AF3777BD4AB5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5696646" y="7975723"/>
            <a:ext cx="1678371" cy="742356"/>
          </a:xfrm>
          <a:prstGeom prst="rect">
            <a:avLst/>
          </a:prstGeom>
        </p:spPr>
      </p:pic>
      <p:pic>
        <p:nvPicPr>
          <p:cNvPr id="13" name="Picture 12" descr="Blue and white text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946F7558-3789-33E2-6865-D9165755EB9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2"/>
          <a:srcRect t="17640" b="13019"/>
          <a:stretch/>
        </p:blipFill>
        <p:spPr>
          <a:xfrm>
            <a:off x="7517205" y="8009433"/>
            <a:ext cx="3231160" cy="667081"/>
          </a:xfrm>
          <a:prstGeom prst="rect">
            <a:avLst/>
          </a:prstGeom>
        </p:spPr>
      </p:pic>
      <p:pic>
        <p:nvPicPr>
          <p:cNvPr id="8" name="Picture 7" descr="A blue letter on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810A75C5-AD08-7789-424C-6D13980209F7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691048" y="7655614"/>
            <a:ext cx="2844000" cy="310979"/>
          </a:xfrm>
          <a:prstGeom prst="rect">
            <a:avLst/>
          </a:prstGeom>
        </p:spPr>
      </p:pic>
      <p:pic>
        <p:nvPicPr>
          <p:cNvPr id="4" name="Picture 11" descr="A picture containing text, font, screenshot, electric blue&#10;&#10;Description automatically generated">
            <a:extLst>
              <a:ext uri="{FF2B5EF4-FFF2-40B4-BE49-F238E27FC236}">
                <a16:creationId xmlns:a16="http://schemas.microsoft.com/office/drawing/2014/main" id="{9CC084EC-65AA-5A21-A892-9250135B81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/>
          <a:srcRect l="4268" t="15218"/>
          <a:stretch/>
        </p:blipFill>
        <p:spPr>
          <a:xfrm>
            <a:off x="691047" y="624731"/>
            <a:ext cx="7370757" cy="1733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504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1" r:id="rId2"/>
  </p:sldLayoutIdLst>
  <p:hf hdr="0"/>
  <p:txStyles>
    <p:titleStyle>
      <a:lvl1pPr algn="l" defTabSz="1133947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0" indent="0" algn="l" defTabSz="1133947" rtl="0" eaLnBrk="1" latinLnBrk="0" hangingPunct="1">
        <a:lnSpc>
          <a:spcPct val="90000"/>
        </a:lnSpc>
        <a:spcBef>
          <a:spcPts val="1240"/>
        </a:spcBef>
        <a:buFont typeface="Arial" panose="020B0604020202020204" pitchFamily="34" charset="0"/>
        <a:buNone/>
        <a:defRPr sz="3472" kern="1200">
          <a:solidFill>
            <a:schemeClr val="tx1"/>
          </a:solidFill>
          <a:latin typeface="+mn-lt"/>
          <a:ea typeface="+mn-ea"/>
          <a:cs typeface="+mn-cs"/>
        </a:defRPr>
      </a:lvl1pPr>
      <a:lvl2pPr marL="850461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2pPr>
      <a:lvl3pPr marL="1417434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480" kern="1200">
          <a:solidFill>
            <a:schemeClr val="tx1"/>
          </a:solidFill>
          <a:latin typeface="+mn-lt"/>
          <a:ea typeface="+mn-ea"/>
          <a:cs typeface="+mn-cs"/>
        </a:defRPr>
      </a:lvl3pPr>
      <a:lvl4pPr marL="1984408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4pPr>
      <a:lvl5pPr marL="2551382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5pPr>
      <a:lvl6pPr marL="3118355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6pPr>
      <a:lvl7pPr marL="3685329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7pPr>
      <a:lvl8pPr marL="4252303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8pPr>
      <a:lvl9pPr marL="4819277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1pPr>
      <a:lvl2pPr marL="566974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2pPr>
      <a:lvl3pPr marL="1133947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3pPr>
      <a:lvl4pPr marL="1700921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4pPr>
      <a:lvl5pPr marL="2267895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5pPr>
      <a:lvl6pPr marL="2834869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6pPr>
      <a:lvl7pPr marL="3401842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7pPr>
      <a:lvl8pPr marL="3968816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8pPr>
      <a:lvl9pPr marL="4535790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69AAD97-EC24-0DBB-B73A-C24831B08C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961538" y="8123071"/>
            <a:ext cx="5613663" cy="5597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FR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05234FC-8895-E983-AD59-6DC72D5E3A4F}"/>
              </a:ext>
            </a:extLst>
          </p:cNvPr>
          <p:cNvGrpSpPr/>
          <p:nvPr userDrawn="1"/>
        </p:nvGrpSpPr>
        <p:grpSpPr>
          <a:xfrm>
            <a:off x="10946990" y="8030443"/>
            <a:ext cx="3466463" cy="702921"/>
            <a:chOff x="12369305" y="8322146"/>
            <a:chExt cx="2130413" cy="432000"/>
          </a:xfrm>
        </p:grpSpPr>
        <p:pic>
          <p:nvPicPr>
            <p:cNvPr id="14" name="Picture 13" descr="A logo of a cloud&#10;&#10;Description automatically generated with low confidence">
              <a:extLst>
                <a:ext uri="{FF2B5EF4-FFF2-40B4-BE49-F238E27FC236}">
                  <a16:creationId xmlns:a16="http://schemas.microsoft.com/office/drawing/2014/main" id="{E0D13C0A-CAE0-FBA9-24E3-E04DF071A54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12369305" y="8322146"/>
              <a:ext cx="432000" cy="432000"/>
            </a:xfrm>
            <a:prstGeom prst="rect">
              <a:avLst/>
            </a:prstGeom>
          </p:spPr>
        </p:pic>
        <p:pic>
          <p:nvPicPr>
            <p:cNvPr id="15" name="Picture 14" descr="A green circle with white lines on it&#10;&#10;Description automatically generated with low confidence">
              <a:extLst>
                <a:ext uri="{FF2B5EF4-FFF2-40B4-BE49-F238E27FC236}">
                  <a16:creationId xmlns:a16="http://schemas.microsoft.com/office/drawing/2014/main" id="{A7846271-F2D5-5106-2234-2C8670CF37F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12935443" y="8322146"/>
              <a:ext cx="432000" cy="432000"/>
            </a:xfrm>
            <a:prstGeom prst="rect">
              <a:avLst/>
            </a:prstGeom>
          </p:spPr>
        </p:pic>
        <p:pic>
          <p:nvPicPr>
            <p:cNvPr id="16" name="Picture 15" descr="A group of people in a circle&#10;&#10;Description automatically generated with medium confidence">
              <a:extLst>
                <a:ext uri="{FF2B5EF4-FFF2-40B4-BE49-F238E27FC236}">
                  <a16:creationId xmlns:a16="http://schemas.microsoft.com/office/drawing/2014/main" id="{76F1437F-72D7-E437-F2EE-4A3AC2E001B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>
            <a:xfrm>
              <a:off x="13501581" y="8322146"/>
              <a:ext cx="432000" cy="432000"/>
            </a:xfrm>
            <a:prstGeom prst="rect">
              <a:avLst/>
            </a:prstGeom>
          </p:spPr>
        </p:pic>
        <p:pic>
          <p:nvPicPr>
            <p:cNvPr id="17" name="Picture 16" descr="A blue circle with white outline of a building and a flag&#10;&#10;Description automatically generated with low confidence">
              <a:extLst>
                <a:ext uri="{FF2B5EF4-FFF2-40B4-BE49-F238E27FC236}">
                  <a16:creationId xmlns:a16="http://schemas.microsoft.com/office/drawing/2014/main" id="{CA51F18C-06CD-426B-84E1-A917F835786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>
            <a:xfrm>
              <a:off x="14067718" y="8322146"/>
              <a:ext cx="432000" cy="432000"/>
            </a:xfrm>
            <a:prstGeom prst="rect">
              <a:avLst/>
            </a:prstGeom>
          </p:spPr>
        </p:pic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95546E26-68D8-4549-158A-3A2899C9BF5B}"/>
              </a:ext>
            </a:extLst>
          </p:cNvPr>
          <p:cNvPicPr>
            <a:picLocks/>
          </p:cNvPicPr>
          <p:nvPr userDrawn="1"/>
        </p:nvPicPr>
        <p:blipFill rotWithShape="1">
          <a:blip r:embed="rId8"/>
          <a:srcRect r="1634"/>
          <a:stretch/>
        </p:blipFill>
        <p:spPr>
          <a:xfrm>
            <a:off x="4529470" y="7478379"/>
            <a:ext cx="10039261" cy="742356"/>
          </a:xfrm>
          <a:prstGeom prst="rect">
            <a:avLst/>
          </a:prstGeom>
        </p:spPr>
      </p:pic>
      <p:pic>
        <p:nvPicPr>
          <p:cNvPr id="3" name="Picture 2" descr="A picture containing text, font, screenshot, electric blue&#10;&#10;Description automatically generated">
            <a:extLst>
              <a:ext uri="{FF2B5EF4-FFF2-40B4-BE49-F238E27FC236}">
                <a16:creationId xmlns:a16="http://schemas.microsoft.com/office/drawing/2014/main" id="{DF1B3229-40E4-083F-E555-A3DA8269E0B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/>
          <a:srcRect l="4268" t="15218"/>
          <a:stretch/>
        </p:blipFill>
        <p:spPr>
          <a:xfrm>
            <a:off x="671255" y="7539234"/>
            <a:ext cx="4178110" cy="982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379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</p:sldLayoutIdLst>
  <p:hf hdr="0"/>
  <p:txStyles>
    <p:titleStyle>
      <a:lvl1pPr algn="l" defTabSz="1133947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0" indent="0" algn="l" defTabSz="1133947" rtl="0" eaLnBrk="1" latinLnBrk="0" hangingPunct="1">
        <a:lnSpc>
          <a:spcPct val="90000"/>
        </a:lnSpc>
        <a:spcBef>
          <a:spcPts val="1240"/>
        </a:spcBef>
        <a:buFont typeface="Arial" panose="020B0604020202020204" pitchFamily="34" charset="0"/>
        <a:buNone/>
        <a:defRPr sz="3472" kern="1200">
          <a:solidFill>
            <a:schemeClr val="tx1"/>
          </a:solidFill>
          <a:latin typeface="+mn-lt"/>
          <a:ea typeface="+mn-ea"/>
          <a:cs typeface="+mn-cs"/>
        </a:defRPr>
      </a:lvl1pPr>
      <a:lvl2pPr marL="850461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2pPr>
      <a:lvl3pPr marL="1417434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480" kern="1200">
          <a:solidFill>
            <a:schemeClr val="tx1"/>
          </a:solidFill>
          <a:latin typeface="+mn-lt"/>
          <a:ea typeface="+mn-ea"/>
          <a:cs typeface="+mn-cs"/>
        </a:defRPr>
      </a:lvl3pPr>
      <a:lvl4pPr marL="1984408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4pPr>
      <a:lvl5pPr marL="2551382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5pPr>
      <a:lvl6pPr marL="3118355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6pPr>
      <a:lvl7pPr marL="3685329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7pPr>
      <a:lvl8pPr marL="4252303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8pPr>
      <a:lvl9pPr marL="4819277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1pPr>
      <a:lvl2pPr marL="566974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2pPr>
      <a:lvl3pPr marL="1133947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3pPr>
      <a:lvl4pPr marL="1700921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4pPr>
      <a:lvl5pPr marL="2267895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5pPr>
      <a:lvl6pPr marL="2834869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6pPr>
      <a:lvl7pPr marL="3401842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7pPr>
      <a:lvl8pPr marL="3968816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8pPr>
      <a:lvl9pPr marL="4535790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DFC3BF-D283-6F6C-E991-40973BED16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18836" y="8162823"/>
            <a:ext cx="3203565" cy="4794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257C4484-84D2-FB42-946F-B9793ADC6846}" type="datetimeFigureOut">
              <a:rPr lang="en-FR" smtClean="0"/>
              <a:pPr/>
              <a:t>02/21/2024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F07AA2-7CC6-19D6-1565-45EE125E39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96949" y="8162818"/>
            <a:ext cx="9638961" cy="4794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FR" dirty="0"/>
          </a:p>
        </p:txBody>
      </p:sp>
      <p:pic>
        <p:nvPicPr>
          <p:cNvPr id="8" name="Picture 7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31433D68-F870-7319-370F-2CFAD1222C5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478532" y="5296195"/>
            <a:ext cx="4461605" cy="1198365"/>
          </a:xfrm>
          <a:prstGeom prst="rect">
            <a:avLst/>
          </a:prstGeom>
        </p:spPr>
      </p:pic>
      <p:pic>
        <p:nvPicPr>
          <p:cNvPr id="10" name="Picture 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E6994DF6-E5F3-78F8-B029-714C95CCC2C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331182" y="1790996"/>
            <a:ext cx="5440541" cy="1597223"/>
          </a:xfrm>
          <a:prstGeom prst="rect">
            <a:avLst/>
          </a:prstGeom>
        </p:spPr>
      </p:pic>
      <p:pic>
        <p:nvPicPr>
          <p:cNvPr id="12" name="Picture 11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BEC66318-4B41-FCF9-6E5B-E9303F5986B0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478532" y="3665438"/>
            <a:ext cx="2588466" cy="1198364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F790BE2-F4F1-71D0-C458-8FA7762ED7E6}"/>
              </a:ext>
            </a:extLst>
          </p:cNvPr>
          <p:cNvCxnSpPr>
            <a:cxnSpLocks/>
          </p:cNvCxnSpPr>
          <p:nvPr userDrawn="1"/>
        </p:nvCxnSpPr>
        <p:spPr>
          <a:xfrm>
            <a:off x="8915401" y="1359877"/>
            <a:ext cx="0" cy="605533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8B3F02B-CECB-5F4D-E5C6-C927179D40FE}"/>
              </a:ext>
            </a:extLst>
          </p:cNvPr>
          <p:cNvCxnSpPr>
            <a:cxnSpLocks/>
          </p:cNvCxnSpPr>
          <p:nvPr userDrawn="1"/>
        </p:nvCxnSpPr>
        <p:spPr>
          <a:xfrm flipH="1">
            <a:off x="996949" y="5503863"/>
            <a:ext cx="324643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5" descr="A blue flag with yellow stars on it&#10;&#10;Description automatically generated with low confidence">
            <a:extLst>
              <a:ext uri="{FF2B5EF4-FFF2-40B4-BE49-F238E27FC236}">
                <a16:creationId xmlns:a16="http://schemas.microsoft.com/office/drawing/2014/main" id="{D0CB31D0-33A3-737C-D130-67812B31243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643387" y="1058324"/>
            <a:ext cx="7200000" cy="1911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094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5.xml"/><Relationship Id="rId13" Type="http://schemas.openxmlformats.org/officeDocument/2006/relationships/diagramQuickStyle" Target="../diagrams/quickStyle1.xml"/><Relationship Id="rId7" Type="http://schemas.openxmlformats.org/officeDocument/2006/relationships/customXml" Target="../ink/ink4.xml"/><Relationship Id="rId12" Type="http://schemas.openxmlformats.org/officeDocument/2006/relationships/diagramLayout" Target="../diagrams/layout1.xml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3.xml"/><Relationship Id="rId11" Type="http://schemas.openxmlformats.org/officeDocument/2006/relationships/diagramData" Target="../diagrams/data1.xml"/><Relationship Id="rId5" Type="http://schemas.openxmlformats.org/officeDocument/2006/relationships/customXml" Target="../ink/ink2.xml"/><Relationship Id="rId15" Type="http://schemas.microsoft.com/office/2007/relationships/diagramDrawing" Target="../diagrams/drawing1.xml"/><Relationship Id="rId10" Type="http://schemas.openxmlformats.org/officeDocument/2006/relationships/customXml" Target="../ink/ink7.xml"/><Relationship Id="rId4" Type="http://schemas.openxmlformats.org/officeDocument/2006/relationships/image" Target="../media/image20.png"/><Relationship Id="rId9" Type="http://schemas.openxmlformats.org/officeDocument/2006/relationships/customXml" Target="../ink/ink6.xml"/><Relationship Id="rId14" Type="http://schemas.openxmlformats.org/officeDocument/2006/relationships/diagramColors" Target="../diagrams/colors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nterregnextmed.eu/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CDC80C-815C-B578-CB58-9C1A9DBBF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" dirty="0"/>
              <a:t>Rôle et responsabilités du chef de file</a:t>
            </a:r>
            <a:endParaRPr lang="en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FC5ABA-3A7F-77B5-A8CD-35A814C068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" dirty="0"/>
              <a:t>Programme Interreg NEXT MED</a:t>
            </a:r>
            <a:endParaRPr lang="en-FR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890590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E811374-41C1-0021-C14B-4199CAA10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3207" y="316681"/>
            <a:ext cx="13631463" cy="593506"/>
          </a:xfrm>
        </p:spPr>
        <p:txBody>
          <a:bodyPr/>
          <a:lstStyle/>
          <a:p>
            <a:r>
              <a:rPr lang="fr" cap="none" dirty="0"/>
              <a:t>Le rôle de moteur de projet du chef de file</a:t>
            </a:r>
            <a:endParaRPr lang="en-FR" cap="none" dirty="0"/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9FD5F093-35BE-A63C-5A7F-382F023203E0}"/>
              </a:ext>
            </a:extLst>
          </p:cNvPr>
          <p:cNvSpPr txBox="1">
            <a:spLocks/>
          </p:cNvSpPr>
          <p:nvPr/>
        </p:nvSpPr>
        <p:spPr bwMode="auto">
          <a:xfrm>
            <a:off x="743207" y="1326745"/>
            <a:ext cx="13943349" cy="5039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DejaVu Sans" panose="020B0603030804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DejaVu Sans" panose="020B0603030804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DejaVu Sans" panose="020B0603030804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DejaVu Sans" panose="020B0603030804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DejaVu Sans" panose="020B06030308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DejaVu Sans" panose="020B06030308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DejaVu Sans" panose="020B06030308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DejaVu Sans" panose="020B06030308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DejaVu Sans" panose="020B0603030804020204" pitchFamily="34" charset="0"/>
              </a:defRPr>
            </a:lvl9pPr>
          </a:lstStyle>
          <a:p>
            <a:pPr marL="342900" indent="-342900" algn="just" eaLnBrk="1" hangingPunct="1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" altLang="it-IT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Il supervise, coordonne et surveille la mise en œuvre du projet - y compris les aspects de gestion, financiers et de communication – en vue de la </a:t>
            </a:r>
            <a:r>
              <a:rPr lang="fr" altLang="it-IT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réalisation ses objectifs de celui-ci</a:t>
            </a:r>
          </a:p>
          <a:p>
            <a:pPr marL="342900" indent="-342900" algn="just" eaLnBrk="1" hangingPunct="1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" altLang="it-IT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Il assure la </a:t>
            </a:r>
            <a:r>
              <a:rPr lang="fr" altLang="it-IT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livraison en temps opportun </a:t>
            </a:r>
            <a:r>
              <a:rPr lang="fr" altLang="it-IT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 rapports techniques et financiers à l’AG</a:t>
            </a:r>
          </a:p>
          <a:p>
            <a:pPr marL="342900" indent="-342900" algn="just" eaLnBrk="1" hangingPunct="1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" altLang="it-IT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Il coordonne et soutient le </a:t>
            </a:r>
            <a:r>
              <a:rPr lang="fr" altLang="it-IT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travail des partenaires</a:t>
            </a:r>
            <a:r>
              <a:rPr lang="fr" altLang="it-IT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Il agit comme leader inspirationnel pour toutes les personnes impliquées dans le projet, il résout les conflits potentiels</a:t>
            </a:r>
          </a:p>
          <a:p>
            <a:pPr marL="342900" indent="-342900" algn="just" eaLnBrk="1" hangingPunct="1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" altLang="it-IT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Il nomme ou embauche les </a:t>
            </a:r>
            <a:r>
              <a:rPr lang="fr" altLang="it-IT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 membres de personnel obligatoires </a:t>
            </a:r>
            <a:r>
              <a:rPr lang="fr" altLang="it-IT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 niveau du Chef de file : Coordinateur de projet, Responsable financier, Responsable de la communication</a:t>
            </a:r>
          </a:p>
          <a:p>
            <a:pPr marL="342900" indent="-342900" algn="just" eaLnBrk="1" hangingPunct="1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" altLang="it-IT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Il coordonne les </a:t>
            </a:r>
            <a:r>
              <a:rPr lang="fr" altLang="it-IT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deux Groupes de Tâches obligatoires </a:t>
            </a:r>
            <a:r>
              <a:rPr lang="fr" altLang="it-IT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« Gestion et coordination » et « Communication et diffusion »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0F35D26-7EB0-FC44-B029-E68D36ECAEED}"/>
              </a:ext>
            </a:extLst>
          </p:cNvPr>
          <p:cNvSpPr txBox="1"/>
          <p:nvPr/>
        </p:nvSpPr>
        <p:spPr>
          <a:xfrm>
            <a:off x="2746066" y="5581464"/>
            <a:ext cx="9937630" cy="156966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hangingPunct="1">
              <a:spcBef>
                <a:spcPct val="20000"/>
              </a:spcBef>
              <a:spcAft>
                <a:spcPts val="600"/>
              </a:spcAft>
            </a:pPr>
            <a:r>
              <a:rPr lang="fr" altLang="it-IT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 chef de file très expérimenté doté d'un personnel adéquat et qualifié, d'une solide expérience thématique et d'une compréhension approfondie de la Méditerranée est primordial pour le succès du projet.</a:t>
            </a:r>
          </a:p>
        </p:txBody>
      </p:sp>
    </p:spTree>
    <p:extLst>
      <p:ext uri="{BB962C8B-B14F-4D97-AF65-F5344CB8AC3E}">
        <p14:creationId xmlns:p14="http://schemas.microsoft.com/office/powerpoint/2010/main" val="364188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E811374-41C1-0021-C14B-4199CAA10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3207" y="316681"/>
            <a:ext cx="13631463" cy="593506"/>
          </a:xfrm>
        </p:spPr>
        <p:txBody>
          <a:bodyPr/>
          <a:lstStyle/>
          <a:p>
            <a:r>
              <a:rPr lang="fr" cap="none" dirty="0"/>
              <a:t>Principales responsabilités</a:t>
            </a:r>
            <a:endParaRPr lang="en-FR" cap="none" dirty="0"/>
          </a:p>
        </p:txBody>
      </p:sp>
      <p:sp>
        <p:nvSpPr>
          <p:cNvPr id="18" name="Rectangle 1">
            <a:extLst>
              <a:ext uri="{FF2B5EF4-FFF2-40B4-BE49-F238E27FC236}">
                <a16:creationId xmlns:a16="http://schemas.microsoft.com/office/drawing/2014/main" id="{FDC69DEE-1E35-74ED-58CE-B4371A08E6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27400" y="2782888"/>
            <a:ext cx="151193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4" name="Input penna 13">
                <a:extLst>
                  <a:ext uri="{FF2B5EF4-FFF2-40B4-BE49-F238E27FC236}">
                    <a16:creationId xmlns:a16="http://schemas.microsoft.com/office/drawing/2014/main" id="{26AD3463-83ED-7EA8-E12F-259BBE9E87B5}"/>
                  </a:ext>
                </a:extLst>
              </p14:cNvPr>
              <p14:cNvContentPartPr/>
              <p14:nvPr/>
            </p14:nvContentPartPr>
            <p14:xfrm>
              <a:off x="8038013" y="3603968"/>
              <a:ext cx="360" cy="360"/>
            </p14:xfrm>
          </p:contentPart>
        </mc:Choice>
        <mc:Fallback xmlns="">
          <p:pic>
            <p:nvPicPr>
              <p:cNvPr id="14" name="Input penna 13">
                <a:extLst>
                  <a:ext uri="{FF2B5EF4-FFF2-40B4-BE49-F238E27FC236}">
                    <a16:creationId xmlns:a16="http://schemas.microsoft.com/office/drawing/2014/main" id="{26AD3463-83ED-7EA8-E12F-259BBE9E87B5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029013" y="3595328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4" name="Input penna 23">
                <a:extLst>
                  <a:ext uri="{FF2B5EF4-FFF2-40B4-BE49-F238E27FC236}">
                    <a16:creationId xmlns:a16="http://schemas.microsoft.com/office/drawing/2014/main" id="{86AB40B1-2E06-A9CB-B5FA-62B82E531CAF}"/>
                  </a:ext>
                </a:extLst>
              </p14:cNvPr>
              <p14:cNvContentPartPr/>
              <p14:nvPr/>
            </p14:nvContentPartPr>
            <p14:xfrm>
              <a:off x="8272013" y="4847768"/>
              <a:ext cx="360" cy="360"/>
            </p14:xfrm>
          </p:contentPart>
        </mc:Choice>
        <mc:Fallback xmlns="">
          <p:pic>
            <p:nvPicPr>
              <p:cNvPr id="24" name="Input penna 23">
                <a:extLst>
                  <a:ext uri="{FF2B5EF4-FFF2-40B4-BE49-F238E27FC236}">
                    <a16:creationId xmlns:a16="http://schemas.microsoft.com/office/drawing/2014/main" id="{86AB40B1-2E06-A9CB-B5FA-62B82E531CAF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263013" y="4839128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8" name="Input penna 27">
                <a:extLst>
                  <a:ext uri="{FF2B5EF4-FFF2-40B4-BE49-F238E27FC236}">
                    <a16:creationId xmlns:a16="http://schemas.microsoft.com/office/drawing/2014/main" id="{70EF291E-0BE3-96AE-4977-1FB7EE062243}"/>
                  </a:ext>
                </a:extLst>
              </p14:cNvPr>
              <p14:cNvContentPartPr/>
              <p14:nvPr/>
            </p14:nvContentPartPr>
            <p14:xfrm>
              <a:off x="5177453" y="5241248"/>
              <a:ext cx="360" cy="360"/>
            </p14:xfrm>
          </p:contentPart>
        </mc:Choice>
        <mc:Fallback xmlns="">
          <p:pic>
            <p:nvPicPr>
              <p:cNvPr id="28" name="Input penna 27">
                <a:extLst>
                  <a:ext uri="{FF2B5EF4-FFF2-40B4-BE49-F238E27FC236}">
                    <a16:creationId xmlns:a16="http://schemas.microsoft.com/office/drawing/2014/main" id="{70EF291E-0BE3-96AE-4977-1FB7EE062243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68813" y="5232608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29" name="Input penna 28">
                <a:extLst>
                  <a:ext uri="{FF2B5EF4-FFF2-40B4-BE49-F238E27FC236}">
                    <a16:creationId xmlns:a16="http://schemas.microsoft.com/office/drawing/2014/main" id="{48BFC0D5-551C-B4AE-47AD-B6F929A6D141}"/>
                  </a:ext>
                </a:extLst>
              </p14:cNvPr>
              <p14:cNvContentPartPr/>
              <p14:nvPr/>
            </p14:nvContentPartPr>
            <p14:xfrm>
              <a:off x="9824333" y="6049448"/>
              <a:ext cx="360" cy="360"/>
            </p14:xfrm>
          </p:contentPart>
        </mc:Choice>
        <mc:Fallback xmlns="">
          <p:pic>
            <p:nvPicPr>
              <p:cNvPr id="29" name="Input penna 28">
                <a:extLst>
                  <a:ext uri="{FF2B5EF4-FFF2-40B4-BE49-F238E27FC236}">
                    <a16:creationId xmlns:a16="http://schemas.microsoft.com/office/drawing/2014/main" id="{48BFC0D5-551C-B4AE-47AD-B6F929A6D141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815333" y="6040448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30" name="Input penna 29">
                <a:extLst>
                  <a:ext uri="{FF2B5EF4-FFF2-40B4-BE49-F238E27FC236}">
                    <a16:creationId xmlns:a16="http://schemas.microsoft.com/office/drawing/2014/main" id="{1A5E521D-749D-AD28-7014-B36DAFFE6D6C}"/>
                  </a:ext>
                </a:extLst>
              </p14:cNvPr>
              <p14:cNvContentPartPr/>
              <p14:nvPr/>
            </p14:nvContentPartPr>
            <p14:xfrm>
              <a:off x="9994253" y="6123968"/>
              <a:ext cx="360" cy="360"/>
            </p14:xfrm>
          </p:contentPart>
        </mc:Choice>
        <mc:Fallback xmlns="">
          <p:pic>
            <p:nvPicPr>
              <p:cNvPr id="30" name="Input penna 29">
                <a:extLst>
                  <a:ext uri="{FF2B5EF4-FFF2-40B4-BE49-F238E27FC236}">
                    <a16:creationId xmlns:a16="http://schemas.microsoft.com/office/drawing/2014/main" id="{1A5E521D-749D-AD28-7014-B36DAFFE6D6C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985253" y="6114968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31" name="Input penna 30">
                <a:extLst>
                  <a:ext uri="{FF2B5EF4-FFF2-40B4-BE49-F238E27FC236}">
                    <a16:creationId xmlns:a16="http://schemas.microsoft.com/office/drawing/2014/main" id="{37F7D045-EAD7-35CA-811E-D88A3F60A4ED}"/>
                  </a:ext>
                </a:extLst>
              </p14:cNvPr>
              <p14:cNvContentPartPr/>
              <p14:nvPr/>
            </p14:nvContentPartPr>
            <p14:xfrm>
              <a:off x="2817293" y="3263584"/>
              <a:ext cx="360" cy="360"/>
            </p14:xfrm>
          </p:contentPart>
        </mc:Choice>
        <mc:Fallback xmlns="">
          <p:pic>
            <p:nvPicPr>
              <p:cNvPr id="31" name="Input penna 30">
                <a:extLst>
                  <a:ext uri="{FF2B5EF4-FFF2-40B4-BE49-F238E27FC236}">
                    <a16:creationId xmlns:a16="http://schemas.microsoft.com/office/drawing/2014/main" id="{37F7D045-EAD7-35CA-811E-D88A3F60A4ED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08653" y="3254944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32" name="Input penna 31">
                <a:extLst>
                  <a:ext uri="{FF2B5EF4-FFF2-40B4-BE49-F238E27FC236}">
                    <a16:creationId xmlns:a16="http://schemas.microsoft.com/office/drawing/2014/main" id="{8ECCBBD6-EBC1-8DF9-532F-77D04D24D9F7}"/>
                  </a:ext>
                </a:extLst>
              </p14:cNvPr>
              <p14:cNvContentPartPr/>
              <p14:nvPr/>
            </p14:nvContentPartPr>
            <p14:xfrm>
              <a:off x="1913693" y="2955424"/>
              <a:ext cx="360" cy="360"/>
            </p14:xfrm>
          </p:contentPart>
        </mc:Choice>
        <mc:Fallback xmlns="">
          <p:pic>
            <p:nvPicPr>
              <p:cNvPr id="32" name="Input penna 31">
                <a:extLst>
                  <a:ext uri="{FF2B5EF4-FFF2-40B4-BE49-F238E27FC236}">
                    <a16:creationId xmlns:a16="http://schemas.microsoft.com/office/drawing/2014/main" id="{8ECCBBD6-EBC1-8DF9-532F-77D04D24D9F7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04693" y="2946784"/>
                <a:ext cx="18000" cy="1800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4" name="Diagramma 3">
            <a:extLst>
              <a:ext uri="{FF2B5EF4-FFF2-40B4-BE49-F238E27FC236}">
                <a16:creationId xmlns:a16="http://schemas.microsoft.com/office/drawing/2014/main" id="{21087FF8-479A-FA20-E854-C1CBEFCF450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50682088"/>
              </p:ext>
            </p:extLst>
          </p:nvPr>
        </p:nvGraphicFramePr>
        <p:xfrm>
          <a:off x="743207" y="974985"/>
          <a:ext cx="14147321" cy="55843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sp>
        <p:nvSpPr>
          <p:cNvPr id="7" name="CasellaDiTesto 6">
            <a:extLst>
              <a:ext uri="{FF2B5EF4-FFF2-40B4-BE49-F238E27FC236}">
                <a16:creationId xmlns:a16="http://schemas.microsoft.com/office/drawing/2014/main" id="{08EE38D8-98F4-B752-35E9-AE949A67E654}"/>
              </a:ext>
            </a:extLst>
          </p:cNvPr>
          <p:cNvSpPr txBox="1"/>
          <p:nvPr/>
        </p:nvSpPr>
        <p:spPr>
          <a:xfrm>
            <a:off x="3780518" y="6672489"/>
            <a:ext cx="8514990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fr" sz="2400" b="1" dirty="0"/>
              <a:t>VÉRIFIER LE CONTRAT DE SUBVENTION POUR CONNAÎTRE TOUS LES DÉTAILS CONCERNANT LES RESPONSABILITÉS DU CHEF DE FILE</a:t>
            </a:r>
            <a:endParaRPr lang="it-IT" sz="2400" b="1" dirty="0"/>
          </a:p>
        </p:txBody>
      </p:sp>
    </p:spTree>
    <p:extLst>
      <p:ext uri="{BB962C8B-B14F-4D97-AF65-F5344CB8AC3E}">
        <p14:creationId xmlns:p14="http://schemas.microsoft.com/office/powerpoint/2010/main" val="684020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30FF98-115B-9233-30C2-14774EF92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" dirty="0"/>
              <a:t>Merci</a:t>
            </a:r>
            <a:endParaRPr lang="en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59ACED-78CD-616F-0FEB-E617760541F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fr" dirty="0">
                <a:hlinkClick r:id="rId2"/>
              </a:rPr>
              <a:t>www.interregnextmed.eu</a:t>
            </a:r>
            <a:r>
              <a:rPr lang="fr" dirty="0"/>
              <a:t>  </a:t>
            </a:r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49381190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INTERREG NEXT MED">
      <a:dk1>
        <a:srgbClr val="000000"/>
      </a:dk1>
      <a:lt1>
        <a:srgbClr val="FFFFFF"/>
      </a:lt1>
      <a:dk2>
        <a:srgbClr val="003399"/>
      </a:dk2>
      <a:lt2>
        <a:srgbClr val="E7E6E6"/>
      </a:lt2>
      <a:accent1>
        <a:srgbClr val="9ACA3C"/>
      </a:accent1>
      <a:accent2>
        <a:srgbClr val="18BAA8"/>
      </a:accent2>
      <a:accent3>
        <a:srgbClr val="DA5C57"/>
      </a:accent3>
      <a:accent4>
        <a:srgbClr val="0E6EB6"/>
      </a:accent4>
      <a:accent5>
        <a:srgbClr val="FFCC00"/>
      </a:accent5>
      <a:accent6>
        <a:srgbClr val="9ACA3C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7" id="{9E34C46F-5BC8-D14D-AA34-6BD4B0A7160E}" vid="{8C442F59-8CAA-5B45-AD0E-E9E01B004C2F}"/>
    </a:ext>
  </a:extLst>
</a:theme>
</file>

<file path=ppt/theme/theme2.xml><?xml version="1.0" encoding="utf-8"?>
<a:theme xmlns:a="http://schemas.openxmlformats.org/drawingml/2006/main" name="2_Office Theme">
  <a:themeElements>
    <a:clrScheme name="INTERREG NEXT MED">
      <a:dk1>
        <a:srgbClr val="000000"/>
      </a:dk1>
      <a:lt1>
        <a:srgbClr val="FFFFFF"/>
      </a:lt1>
      <a:dk2>
        <a:srgbClr val="003399"/>
      </a:dk2>
      <a:lt2>
        <a:srgbClr val="E7E6E6"/>
      </a:lt2>
      <a:accent1>
        <a:srgbClr val="9ACA3C"/>
      </a:accent1>
      <a:accent2>
        <a:srgbClr val="18BAA8"/>
      </a:accent2>
      <a:accent3>
        <a:srgbClr val="DA5C57"/>
      </a:accent3>
      <a:accent4>
        <a:srgbClr val="0E6EB6"/>
      </a:accent4>
      <a:accent5>
        <a:srgbClr val="FFCC00"/>
      </a:accent5>
      <a:accent6>
        <a:srgbClr val="9ACA3C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7" id="{9E34C46F-5BC8-D14D-AA34-6BD4B0A7160E}" vid="{4DBF946F-E094-DE40-8429-653F4C2F5E6C}"/>
    </a:ext>
  </a:extLst>
</a:theme>
</file>

<file path=ppt/theme/theme3.xml><?xml version="1.0" encoding="utf-8"?>
<a:theme xmlns:a="http://schemas.openxmlformats.org/drawingml/2006/main" name="Custom Design">
  <a:themeElements>
    <a:clrScheme name="INTERREG NEXT MED">
      <a:dk1>
        <a:srgbClr val="000000"/>
      </a:dk1>
      <a:lt1>
        <a:srgbClr val="FFFFFF"/>
      </a:lt1>
      <a:dk2>
        <a:srgbClr val="003399"/>
      </a:dk2>
      <a:lt2>
        <a:srgbClr val="E7E6E6"/>
      </a:lt2>
      <a:accent1>
        <a:srgbClr val="9ACA3C"/>
      </a:accent1>
      <a:accent2>
        <a:srgbClr val="18BAA8"/>
      </a:accent2>
      <a:accent3>
        <a:srgbClr val="DA5C57"/>
      </a:accent3>
      <a:accent4>
        <a:srgbClr val="0E6EB6"/>
      </a:accent4>
      <a:accent5>
        <a:srgbClr val="FFCC00"/>
      </a:accent5>
      <a:accent6>
        <a:srgbClr val="9ACA3C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7" id="{9E34C46F-5BC8-D14D-AA34-6BD4B0A7160E}" vid="{9C8F0B90-E098-D04A-96F4-5D45AB19C2B0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Interreg NEXT MED_ppt template_EN</Template>
  <TotalTime>1739</TotalTime>
  <Words>372</Words>
  <Application>Microsoft Office PowerPoint</Application>
  <PresentationFormat>Personalizzato</PresentationFormat>
  <Paragraphs>31</Paragraphs>
  <Slides>4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3</vt:i4>
      </vt:variant>
      <vt:variant>
        <vt:lpstr>Titoli diapositive</vt:lpstr>
      </vt:variant>
      <vt:variant>
        <vt:i4>4</vt:i4>
      </vt:variant>
    </vt:vector>
  </HeadingPairs>
  <TitlesOfParts>
    <vt:vector size="10" baseType="lpstr">
      <vt:lpstr>Arial</vt:lpstr>
      <vt:lpstr>Calibri</vt:lpstr>
      <vt:lpstr>Open Sans</vt:lpstr>
      <vt:lpstr>1_Office Theme</vt:lpstr>
      <vt:lpstr>2_Office Theme</vt:lpstr>
      <vt:lpstr>Custom Design</vt:lpstr>
      <vt:lpstr>Rôle et responsabilités du chef de file</vt:lpstr>
      <vt:lpstr>Le rôle de moteur de projet du chef de file</vt:lpstr>
      <vt:lpstr>Principales responsabilités</vt:lpstr>
      <vt:lpstr>Merci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Discovering the Interreg NEXT MED Programme</dc:title>
  <dc:creator>ERNOUX  , VINCENT</dc:creator>
  <cp:lastModifiedBy>Martin Heibel</cp:lastModifiedBy>
  <cp:revision>113</cp:revision>
  <dcterms:created xsi:type="dcterms:W3CDTF">2023-08-24T09:23:11Z</dcterms:created>
  <dcterms:modified xsi:type="dcterms:W3CDTF">2024-02-21T11:32:23Z</dcterms:modified>
</cp:coreProperties>
</file>